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sldIdLst>
    <p:sldId id="256" r:id="rId2"/>
    <p:sldId id="257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DB1"/>
    <a:srgbClr val="FFFF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76" d="100"/>
          <a:sy n="76" d="100"/>
        </p:scale>
        <p:origin x="7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628650" y="4736883"/>
            <a:ext cx="3182692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182692"/>
                      <a:gd name="connsiteY0" fmla="*/ 0 h 27432"/>
                      <a:gd name="connsiteX1" fmla="*/ 604711 w 3182692"/>
                      <a:gd name="connsiteY1" fmla="*/ 0 h 27432"/>
                      <a:gd name="connsiteX2" fmla="*/ 1241250 w 3182692"/>
                      <a:gd name="connsiteY2" fmla="*/ 0 h 27432"/>
                      <a:gd name="connsiteX3" fmla="*/ 1909615 w 3182692"/>
                      <a:gd name="connsiteY3" fmla="*/ 0 h 27432"/>
                      <a:gd name="connsiteX4" fmla="*/ 2577981 w 3182692"/>
                      <a:gd name="connsiteY4" fmla="*/ 0 h 27432"/>
                      <a:gd name="connsiteX5" fmla="*/ 3182692 w 3182692"/>
                      <a:gd name="connsiteY5" fmla="*/ 0 h 27432"/>
                      <a:gd name="connsiteX6" fmla="*/ 3182692 w 3182692"/>
                      <a:gd name="connsiteY6" fmla="*/ 27432 h 27432"/>
                      <a:gd name="connsiteX7" fmla="*/ 2482500 w 3182692"/>
                      <a:gd name="connsiteY7" fmla="*/ 27432 h 27432"/>
                      <a:gd name="connsiteX8" fmla="*/ 1782308 w 3182692"/>
                      <a:gd name="connsiteY8" fmla="*/ 27432 h 27432"/>
                      <a:gd name="connsiteX9" fmla="*/ 1145769 w 3182692"/>
                      <a:gd name="connsiteY9" fmla="*/ 27432 h 27432"/>
                      <a:gd name="connsiteX10" fmla="*/ 0 w 3182692"/>
                      <a:gd name="connsiteY10" fmla="*/ 27432 h 27432"/>
                      <a:gd name="connsiteX11" fmla="*/ 0 w 3182692"/>
                      <a:gd name="connsiteY11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182692" h="27432" fill="none" extrusionOk="0">
                        <a:moveTo>
                          <a:pt x="0" y="0"/>
                        </a:moveTo>
                        <a:cubicBezTo>
                          <a:pt x="126686" y="-21366"/>
                          <a:pt x="467788" y="9025"/>
                          <a:pt x="604711" y="0"/>
                        </a:cubicBezTo>
                        <a:cubicBezTo>
                          <a:pt x="741634" y="-9025"/>
                          <a:pt x="1061620" y="6814"/>
                          <a:pt x="1241250" y="0"/>
                        </a:cubicBezTo>
                        <a:cubicBezTo>
                          <a:pt x="1420880" y="-6814"/>
                          <a:pt x="1713773" y="13383"/>
                          <a:pt x="1909615" y="0"/>
                        </a:cubicBezTo>
                        <a:cubicBezTo>
                          <a:pt x="2105457" y="-13383"/>
                          <a:pt x="2257256" y="13567"/>
                          <a:pt x="2577981" y="0"/>
                        </a:cubicBezTo>
                        <a:cubicBezTo>
                          <a:pt x="2898706" y="-13567"/>
                          <a:pt x="3026063" y="6328"/>
                          <a:pt x="3182692" y="0"/>
                        </a:cubicBezTo>
                        <a:cubicBezTo>
                          <a:pt x="3181526" y="7395"/>
                          <a:pt x="3182737" y="21864"/>
                          <a:pt x="3182692" y="27432"/>
                        </a:cubicBezTo>
                        <a:cubicBezTo>
                          <a:pt x="2998421" y="30886"/>
                          <a:pt x="2675038" y="28158"/>
                          <a:pt x="2482500" y="27432"/>
                        </a:cubicBezTo>
                        <a:cubicBezTo>
                          <a:pt x="2289962" y="26706"/>
                          <a:pt x="1930644" y="15978"/>
                          <a:pt x="1782308" y="27432"/>
                        </a:cubicBezTo>
                        <a:cubicBezTo>
                          <a:pt x="1633972" y="38886"/>
                          <a:pt x="1287388" y="7152"/>
                          <a:pt x="1145769" y="27432"/>
                        </a:cubicBezTo>
                        <a:cubicBezTo>
                          <a:pt x="1004150" y="47712"/>
                          <a:pt x="256377" y="-28294"/>
                          <a:pt x="0" y="27432"/>
                        </a:cubicBezTo>
                        <a:cubicBezTo>
                          <a:pt x="-503" y="20663"/>
                          <a:pt x="1168" y="5855"/>
                          <a:pt x="0" y="0"/>
                        </a:cubicBezTo>
                        <a:close/>
                      </a:path>
                      <a:path w="3182692" h="27432" stroke="0" extrusionOk="0">
                        <a:moveTo>
                          <a:pt x="0" y="0"/>
                        </a:moveTo>
                        <a:cubicBezTo>
                          <a:pt x="283446" y="18201"/>
                          <a:pt x="432812" y="7290"/>
                          <a:pt x="604711" y="0"/>
                        </a:cubicBezTo>
                        <a:cubicBezTo>
                          <a:pt x="776610" y="-7290"/>
                          <a:pt x="982253" y="15478"/>
                          <a:pt x="1145769" y="0"/>
                        </a:cubicBezTo>
                        <a:cubicBezTo>
                          <a:pt x="1309285" y="-15478"/>
                          <a:pt x="1514247" y="-25520"/>
                          <a:pt x="1845961" y="0"/>
                        </a:cubicBezTo>
                        <a:cubicBezTo>
                          <a:pt x="2177675" y="25520"/>
                          <a:pt x="2297588" y="16646"/>
                          <a:pt x="2450673" y="0"/>
                        </a:cubicBezTo>
                        <a:cubicBezTo>
                          <a:pt x="2603758" y="-16646"/>
                          <a:pt x="3023048" y="-21196"/>
                          <a:pt x="3182692" y="0"/>
                        </a:cubicBezTo>
                        <a:cubicBezTo>
                          <a:pt x="3182885" y="12649"/>
                          <a:pt x="3181704" y="17989"/>
                          <a:pt x="3182692" y="27432"/>
                        </a:cubicBezTo>
                        <a:cubicBezTo>
                          <a:pt x="3039109" y="-3557"/>
                          <a:pt x="2823860" y="22992"/>
                          <a:pt x="2546154" y="27432"/>
                        </a:cubicBezTo>
                        <a:cubicBezTo>
                          <a:pt x="2268448" y="31872"/>
                          <a:pt x="2098674" y="14435"/>
                          <a:pt x="1845961" y="27432"/>
                        </a:cubicBezTo>
                        <a:cubicBezTo>
                          <a:pt x="1593248" y="40429"/>
                          <a:pt x="1456743" y="36704"/>
                          <a:pt x="1304904" y="27432"/>
                        </a:cubicBezTo>
                        <a:cubicBezTo>
                          <a:pt x="1153065" y="18160"/>
                          <a:pt x="947204" y="20270"/>
                          <a:pt x="668365" y="27432"/>
                        </a:cubicBezTo>
                        <a:cubicBezTo>
                          <a:pt x="389526" y="34594"/>
                          <a:pt x="288244" y="4516"/>
                          <a:pt x="0" y="27432"/>
                        </a:cubicBezTo>
                        <a:cubicBezTo>
                          <a:pt x="1300" y="19678"/>
                          <a:pt x="-86" y="12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448056"/>
            <a:ext cx="7886700" cy="4069080"/>
          </a:xfrm>
        </p:spPr>
        <p:txBody>
          <a:bodyPr anchor="b">
            <a:no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4983480"/>
            <a:ext cx="7886700" cy="1124712"/>
          </a:xfrm>
        </p:spPr>
        <p:txBody>
          <a:bodyPr>
            <a:normAutofit/>
          </a:bodyPr>
          <a:lstStyle>
            <a:lvl1pPr marL="0" indent="0" algn="l">
              <a:buNone/>
              <a:defRPr sz="21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04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0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6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628649" y="1709928"/>
            <a:ext cx="78867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86700"/>
                      <a:gd name="connsiteY0" fmla="*/ 0 h 27432"/>
                      <a:gd name="connsiteX1" fmla="*/ 420624 w 7886700"/>
                      <a:gd name="connsiteY1" fmla="*/ 0 h 27432"/>
                      <a:gd name="connsiteX2" fmla="*/ 1156716 w 7886700"/>
                      <a:gd name="connsiteY2" fmla="*/ 0 h 27432"/>
                      <a:gd name="connsiteX3" fmla="*/ 1577340 w 7886700"/>
                      <a:gd name="connsiteY3" fmla="*/ 0 h 27432"/>
                      <a:gd name="connsiteX4" fmla="*/ 2155698 w 7886700"/>
                      <a:gd name="connsiteY4" fmla="*/ 0 h 27432"/>
                      <a:gd name="connsiteX5" fmla="*/ 2970657 w 7886700"/>
                      <a:gd name="connsiteY5" fmla="*/ 0 h 27432"/>
                      <a:gd name="connsiteX6" fmla="*/ 3627882 w 7886700"/>
                      <a:gd name="connsiteY6" fmla="*/ 0 h 27432"/>
                      <a:gd name="connsiteX7" fmla="*/ 4363974 w 7886700"/>
                      <a:gd name="connsiteY7" fmla="*/ 0 h 27432"/>
                      <a:gd name="connsiteX8" fmla="*/ 4942332 w 7886700"/>
                      <a:gd name="connsiteY8" fmla="*/ 0 h 27432"/>
                      <a:gd name="connsiteX9" fmla="*/ 5599557 w 7886700"/>
                      <a:gd name="connsiteY9" fmla="*/ 0 h 27432"/>
                      <a:gd name="connsiteX10" fmla="*/ 6414516 w 7886700"/>
                      <a:gd name="connsiteY10" fmla="*/ 0 h 27432"/>
                      <a:gd name="connsiteX11" fmla="*/ 6914007 w 7886700"/>
                      <a:gd name="connsiteY11" fmla="*/ 0 h 27432"/>
                      <a:gd name="connsiteX12" fmla="*/ 7886700 w 7886700"/>
                      <a:gd name="connsiteY12" fmla="*/ 0 h 27432"/>
                      <a:gd name="connsiteX13" fmla="*/ 7886700 w 7886700"/>
                      <a:gd name="connsiteY13" fmla="*/ 27432 h 27432"/>
                      <a:gd name="connsiteX14" fmla="*/ 7308342 w 7886700"/>
                      <a:gd name="connsiteY14" fmla="*/ 27432 h 27432"/>
                      <a:gd name="connsiteX15" fmla="*/ 6887718 w 7886700"/>
                      <a:gd name="connsiteY15" fmla="*/ 27432 h 27432"/>
                      <a:gd name="connsiteX16" fmla="*/ 6230493 w 7886700"/>
                      <a:gd name="connsiteY16" fmla="*/ 27432 h 27432"/>
                      <a:gd name="connsiteX17" fmla="*/ 5731002 w 7886700"/>
                      <a:gd name="connsiteY17" fmla="*/ 27432 h 27432"/>
                      <a:gd name="connsiteX18" fmla="*/ 5073777 w 7886700"/>
                      <a:gd name="connsiteY18" fmla="*/ 27432 h 27432"/>
                      <a:gd name="connsiteX19" fmla="*/ 4416552 w 7886700"/>
                      <a:gd name="connsiteY19" fmla="*/ 27432 h 27432"/>
                      <a:gd name="connsiteX20" fmla="*/ 3759327 w 7886700"/>
                      <a:gd name="connsiteY20" fmla="*/ 27432 h 27432"/>
                      <a:gd name="connsiteX21" fmla="*/ 3102102 w 7886700"/>
                      <a:gd name="connsiteY21" fmla="*/ 27432 h 27432"/>
                      <a:gd name="connsiteX22" fmla="*/ 2523744 w 7886700"/>
                      <a:gd name="connsiteY22" fmla="*/ 27432 h 27432"/>
                      <a:gd name="connsiteX23" fmla="*/ 1787652 w 7886700"/>
                      <a:gd name="connsiteY23" fmla="*/ 27432 h 27432"/>
                      <a:gd name="connsiteX24" fmla="*/ 1130427 w 7886700"/>
                      <a:gd name="connsiteY24" fmla="*/ 27432 h 27432"/>
                      <a:gd name="connsiteX25" fmla="*/ 0 w 7886700"/>
                      <a:gd name="connsiteY25" fmla="*/ 27432 h 27432"/>
                      <a:gd name="connsiteX26" fmla="*/ 0 w 7886700"/>
                      <a:gd name="connsiteY26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86700" h="27432" fill="none" extrusionOk="0">
                        <a:moveTo>
                          <a:pt x="0" y="0"/>
                        </a:moveTo>
                        <a:cubicBezTo>
                          <a:pt x="157525" y="2723"/>
                          <a:pt x="287389" y="-6453"/>
                          <a:pt x="420624" y="0"/>
                        </a:cubicBezTo>
                        <a:cubicBezTo>
                          <a:pt x="553859" y="6453"/>
                          <a:pt x="825625" y="29874"/>
                          <a:pt x="1156716" y="0"/>
                        </a:cubicBezTo>
                        <a:cubicBezTo>
                          <a:pt x="1487807" y="-29874"/>
                          <a:pt x="1467015" y="9632"/>
                          <a:pt x="1577340" y="0"/>
                        </a:cubicBezTo>
                        <a:cubicBezTo>
                          <a:pt x="1687665" y="-9632"/>
                          <a:pt x="2024250" y="19395"/>
                          <a:pt x="2155698" y="0"/>
                        </a:cubicBezTo>
                        <a:cubicBezTo>
                          <a:pt x="2287146" y="-19395"/>
                          <a:pt x="2775210" y="-36481"/>
                          <a:pt x="2970657" y="0"/>
                        </a:cubicBezTo>
                        <a:cubicBezTo>
                          <a:pt x="3166104" y="36481"/>
                          <a:pt x="3456933" y="2822"/>
                          <a:pt x="3627882" y="0"/>
                        </a:cubicBezTo>
                        <a:cubicBezTo>
                          <a:pt x="3798831" y="-2822"/>
                          <a:pt x="4063535" y="23706"/>
                          <a:pt x="4363974" y="0"/>
                        </a:cubicBezTo>
                        <a:cubicBezTo>
                          <a:pt x="4664413" y="-23706"/>
                          <a:pt x="4721338" y="-85"/>
                          <a:pt x="4942332" y="0"/>
                        </a:cubicBezTo>
                        <a:cubicBezTo>
                          <a:pt x="5163326" y="85"/>
                          <a:pt x="5298512" y="10710"/>
                          <a:pt x="5599557" y="0"/>
                        </a:cubicBezTo>
                        <a:cubicBezTo>
                          <a:pt x="5900603" y="-10710"/>
                          <a:pt x="6095214" y="3467"/>
                          <a:pt x="6414516" y="0"/>
                        </a:cubicBezTo>
                        <a:cubicBezTo>
                          <a:pt x="6733818" y="-3467"/>
                          <a:pt x="6803711" y="5617"/>
                          <a:pt x="6914007" y="0"/>
                        </a:cubicBezTo>
                        <a:cubicBezTo>
                          <a:pt x="7024303" y="-5617"/>
                          <a:pt x="7602090" y="-33929"/>
                          <a:pt x="7886700" y="0"/>
                        </a:cubicBezTo>
                        <a:cubicBezTo>
                          <a:pt x="7886111" y="10802"/>
                          <a:pt x="7886030" y="18406"/>
                          <a:pt x="7886700" y="27432"/>
                        </a:cubicBezTo>
                        <a:cubicBezTo>
                          <a:pt x="7637258" y="17142"/>
                          <a:pt x="7575695" y="16729"/>
                          <a:pt x="7308342" y="27432"/>
                        </a:cubicBezTo>
                        <a:cubicBezTo>
                          <a:pt x="7040989" y="38135"/>
                          <a:pt x="7003134" y="44021"/>
                          <a:pt x="6887718" y="27432"/>
                        </a:cubicBezTo>
                        <a:cubicBezTo>
                          <a:pt x="6772302" y="10843"/>
                          <a:pt x="6488136" y="58247"/>
                          <a:pt x="6230493" y="27432"/>
                        </a:cubicBezTo>
                        <a:cubicBezTo>
                          <a:pt x="5972851" y="-3383"/>
                          <a:pt x="5929971" y="35622"/>
                          <a:pt x="5731002" y="27432"/>
                        </a:cubicBezTo>
                        <a:cubicBezTo>
                          <a:pt x="5532033" y="19242"/>
                          <a:pt x="5381360" y="28708"/>
                          <a:pt x="5073777" y="27432"/>
                        </a:cubicBezTo>
                        <a:cubicBezTo>
                          <a:pt x="4766194" y="26156"/>
                          <a:pt x="4713365" y="29311"/>
                          <a:pt x="4416552" y="27432"/>
                        </a:cubicBezTo>
                        <a:cubicBezTo>
                          <a:pt x="4119740" y="25553"/>
                          <a:pt x="3915304" y="28418"/>
                          <a:pt x="3759327" y="27432"/>
                        </a:cubicBezTo>
                        <a:cubicBezTo>
                          <a:pt x="3603351" y="26446"/>
                          <a:pt x="3375414" y="21218"/>
                          <a:pt x="3102102" y="27432"/>
                        </a:cubicBezTo>
                        <a:cubicBezTo>
                          <a:pt x="2828791" y="33646"/>
                          <a:pt x="2795766" y="19461"/>
                          <a:pt x="2523744" y="27432"/>
                        </a:cubicBezTo>
                        <a:cubicBezTo>
                          <a:pt x="2251722" y="35403"/>
                          <a:pt x="1947642" y="32293"/>
                          <a:pt x="1787652" y="27432"/>
                        </a:cubicBezTo>
                        <a:cubicBezTo>
                          <a:pt x="1627662" y="22571"/>
                          <a:pt x="1413335" y="29665"/>
                          <a:pt x="1130427" y="27432"/>
                        </a:cubicBezTo>
                        <a:cubicBezTo>
                          <a:pt x="847520" y="25199"/>
                          <a:pt x="292942" y="-13628"/>
                          <a:pt x="0" y="27432"/>
                        </a:cubicBezTo>
                        <a:cubicBezTo>
                          <a:pt x="586" y="19291"/>
                          <a:pt x="-218" y="13009"/>
                          <a:pt x="0" y="0"/>
                        </a:cubicBezTo>
                        <a:close/>
                      </a:path>
                      <a:path w="7886700" h="27432" stroke="0" extrusionOk="0">
                        <a:moveTo>
                          <a:pt x="0" y="0"/>
                        </a:moveTo>
                        <a:cubicBezTo>
                          <a:pt x="165412" y="-21137"/>
                          <a:pt x="322344" y="-21985"/>
                          <a:pt x="578358" y="0"/>
                        </a:cubicBezTo>
                        <a:cubicBezTo>
                          <a:pt x="834372" y="21985"/>
                          <a:pt x="888520" y="-5136"/>
                          <a:pt x="998982" y="0"/>
                        </a:cubicBezTo>
                        <a:cubicBezTo>
                          <a:pt x="1109444" y="5136"/>
                          <a:pt x="1622600" y="-36529"/>
                          <a:pt x="1813941" y="0"/>
                        </a:cubicBezTo>
                        <a:cubicBezTo>
                          <a:pt x="2005282" y="36529"/>
                          <a:pt x="2177619" y="19108"/>
                          <a:pt x="2392299" y="0"/>
                        </a:cubicBezTo>
                        <a:cubicBezTo>
                          <a:pt x="2606979" y="-19108"/>
                          <a:pt x="2788556" y="-21788"/>
                          <a:pt x="2970657" y="0"/>
                        </a:cubicBezTo>
                        <a:cubicBezTo>
                          <a:pt x="3152758" y="21788"/>
                          <a:pt x="3596738" y="18723"/>
                          <a:pt x="3785616" y="0"/>
                        </a:cubicBezTo>
                        <a:cubicBezTo>
                          <a:pt x="3974494" y="-18723"/>
                          <a:pt x="4136501" y="9985"/>
                          <a:pt x="4285107" y="0"/>
                        </a:cubicBezTo>
                        <a:cubicBezTo>
                          <a:pt x="4433713" y="-9985"/>
                          <a:pt x="4710656" y="-6143"/>
                          <a:pt x="5100066" y="0"/>
                        </a:cubicBezTo>
                        <a:cubicBezTo>
                          <a:pt x="5489476" y="6143"/>
                          <a:pt x="5703885" y="5883"/>
                          <a:pt x="5915025" y="0"/>
                        </a:cubicBezTo>
                        <a:cubicBezTo>
                          <a:pt x="6126165" y="-5883"/>
                          <a:pt x="6308797" y="30350"/>
                          <a:pt x="6572250" y="0"/>
                        </a:cubicBezTo>
                        <a:cubicBezTo>
                          <a:pt x="6835703" y="-30350"/>
                          <a:pt x="7286910" y="4832"/>
                          <a:pt x="7886700" y="0"/>
                        </a:cubicBezTo>
                        <a:cubicBezTo>
                          <a:pt x="7885340" y="10164"/>
                          <a:pt x="7886783" y="19377"/>
                          <a:pt x="7886700" y="27432"/>
                        </a:cubicBezTo>
                        <a:cubicBezTo>
                          <a:pt x="7752936" y="37838"/>
                          <a:pt x="7671143" y="22240"/>
                          <a:pt x="7466076" y="27432"/>
                        </a:cubicBezTo>
                        <a:cubicBezTo>
                          <a:pt x="7261009" y="32624"/>
                          <a:pt x="7039949" y="45892"/>
                          <a:pt x="6651117" y="27432"/>
                        </a:cubicBezTo>
                        <a:cubicBezTo>
                          <a:pt x="6262285" y="8972"/>
                          <a:pt x="6379660" y="21432"/>
                          <a:pt x="6151626" y="27432"/>
                        </a:cubicBezTo>
                        <a:cubicBezTo>
                          <a:pt x="5923592" y="33432"/>
                          <a:pt x="5816137" y="49453"/>
                          <a:pt x="5494401" y="27432"/>
                        </a:cubicBezTo>
                        <a:cubicBezTo>
                          <a:pt x="5172665" y="5411"/>
                          <a:pt x="5022009" y="14146"/>
                          <a:pt x="4679442" y="27432"/>
                        </a:cubicBezTo>
                        <a:cubicBezTo>
                          <a:pt x="4336875" y="40718"/>
                          <a:pt x="4169241" y="-4552"/>
                          <a:pt x="4022217" y="27432"/>
                        </a:cubicBezTo>
                        <a:cubicBezTo>
                          <a:pt x="3875193" y="59416"/>
                          <a:pt x="3723776" y="46198"/>
                          <a:pt x="3601593" y="27432"/>
                        </a:cubicBezTo>
                        <a:cubicBezTo>
                          <a:pt x="3479410" y="8666"/>
                          <a:pt x="3283834" y="20447"/>
                          <a:pt x="3102102" y="27432"/>
                        </a:cubicBezTo>
                        <a:cubicBezTo>
                          <a:pt x="2920370" y="34417"/>
                          <a:pt x="2467386" y="35404"/>
                          <a:pt x="2287143" y="27432"/>
                        </a:cubicBezTo>
                        <a:cubicBezTo>
                          <a:pt x="2106900" y="19460"/>
                          <a:pt x="1798848" y="59556"/>
                          <a:pt x="1629918" y="27432"/>
                        </a:cubicBezTo>
                        <a:cubicBezTo>
                          <a:pt x="1460989" y="-4692"/>
                          <a:pt x="1324115" y="34913"/>
                          <a:pt x="1130427" y="27432"/>
                        </a:cubicBezTo>
                        <a:cubicBezTo>
                          <a:pt x="936739" y="19951"/>
                          <a:pt x="302034" y="30143"/>
                          <a:pt x="0" y="27432"/>
                        </a:cubicBezTo>
                        <a:cubicBezTo>
                          <a:pt x="-383" y="21019"/>
                          <a:pt x="-503" y="1243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4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48056"/>
            <a:ext cx="7886700" cy="406908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4983480"/>
            <a:ext cx="7886700" cy="1124712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628650" y="4736883"/>
            <a:ext cx="3182692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182692"/>
                      <a:gd name="connsiteY0" fmla="*/ 0 h 27432"/>
                      <a:gd name="connsiteX1" fmla="*/ 604711 w 3182692"/>
                      <a:gd name="connsiteY1" fmla="*/ 0 h 27432"/>
                      <a:gd name="connsiteX2" fmla="*/ 1241250 w 3182692"/>
                      <a:gd name="connsiteY2" fmla="*/ 0 h 27432"/>
                      <a:gd name="connsiteX3" fmla="*/ 1909615 w 3182692"/>
                      <a:gd name="connsiteY3" fmla="*/ 0 h 27432"/>
                      <a:gd name="connsiteX4" fmla="*/ 2577981 w 3182692"/>
                      <a:gd name="connsiteY4" fmla="*/ 0 h 27432"/>
                      <a:gd name="connsiteX5" fmla="*/ 3182692 w 3182692"/>
                      <a:gd name="connsiteY5" fmla="*/ 0 h 27432"/>
                      <a:gd name="connsiteX6" fmla="*/ 3182692 w 3182692"/>
                      <a:gd name="connsiteY6" fmla="*/ 27432 h 27432"/>
                      <a:gd name="connsiteX7" fmla="*/ 2482500 w 3182692"/>
                      <a:gd name="connsiteY7" fmla="*/ 27432 h 27432"/>
                      <a:gd name="connsiteX8" fmla="*/ 1782308 w 3182692"/>
                      <a:gd name="connsiteY8" fmla="*/ 27432 h 27432"/>
                      <a:gd name="connsiteX9" fmla="*/ 1145769 w 3182692"/>
                      <a:gd name="connsiteY9" fmla="*/ 27432 h 27432"/>
                      <a:gd name="connsiteX10" fmla="*/ 0 w 3182692"/>
                      <a:gd name="connsiteY10" fmla="*/ 27432 h 27432"/>
                      <a:gd name="connsiteX11" fmla="*/ 0 w 3182692"/>
                      <a:gd name="connsiteY11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182692" h="27432" fill="none" extrusionOk="0">
                        <a:moveTo>
                          <a:pt x="0" y="0"/>
                        </a:moveTo>
                        <a:cubicBezTo>
                          <a:pt x="126686" y="-21366"/>
                          <a:pt x="467788" y="9025"/>
                          <a:pt x="604711" y="0"/>
                        </a:cubicBezTo>
                        <a:cubicBezTo>
                          <a:pt x="741634" y="-9025"/>
                          <a:pt x="1061620" y="6814"/>
                          <a:pt x="1241250" y="0"/>
                        </a:cubicBezTo>
                        <a:cubicBezTo>
                          <a:pt x="1420880" y="-6814"/>
                          <a:pt x="1713773" y="13383"/>
                          <a:pt x="1909615" y="0"/>
                        </a:cubicBezTo>
                        <a:cubicBezTo>
                          <a:pt x="2105457" y="-13383"/>
                          <a:pt x="2257256" y="13567"/>
                          <a:pt x="2577981" y="0"/>
                        </a:cubicBezTo>
                        <a:cubicBezTo>
                          <a:pt x="2898706" y="-13567"/>
                          <a:pt x="3026063" y="6328"/>
                          <a:pt x="3182692" y="0"/>
                        </a:cubicBezTo>
                        <a:cubicBezTo>
                          <a:pt x="3181526" y="7395"/>
                          <a:pt x="3182737" y="21864"/>
                          <a:pt x="3182692" y="27432"/>
                        </a:cubicBezTo>
                        <a:cubicBezTo>
                          <a:pt x="2998421" y="30886"/>
                          <a:pt x="2675038" y="28158"/>
                          <a:pt x="2482500" y="27432"/>
                        </a:cubicBezTo>
                        <a:cubicBezTo>
                          <a:pt x="2289962" y="26706"/>
                          <a:pt x="1930644" y="15978"/>
                          <a:pt x="1782308" y="27432"/>
                        </a:cubicBezTo>
                        <a:cubicBezTo>
                          <a:pt x="1633972" y="38886"/>
                          <a:pt x="1287388" y="7152"/>
                          <a:pt x="1145769" y="27432"/>
                        </a:cubicBezTo>
                        <a:cubicBezTo>
                          <a:pt x="1004150" y="47712"/>
                          <a:pt x="256377" y="-28294"/>
                          <a:pt x="0" y="27432"/>
                        </a:cubicBezTo>
                        <a:cubicBezTo>
                          <a:pt x="-503" y="20663"/>
                          <a:pt x="1168" y="5855"/>
                          <a:pt x="0" y="0"/>
                        </a:cubicBezTo>
                        <a:close/>
                      </a:path>
                      <a:path w="3182692" h="27432" stroke="0" extrusionOk="0">
                        <a:moveTo>
                          <a:pt x="0" y="0"/>
                        </a:moveTo>
                        <a:cubicBezTo>
                          <a:pt x="283446" y="18201"/>
                          <a:pt x="432812" y="7290"/>
                          <a:pt x="604711" y="0"/>
                        </a:cubicBezTo>
                        <a:cubicBezTo>
                          <a:pt x="776610" y="-7290"/>
                          <a:pt x="982253" y="15478"/>
                          <a:pt x="1145769" y="0"/>
                        </a:cubicBezTo>
                        <a:cubicBezTo>
                          <a:pt x="1309285" y="-15478"/>
                          <a:pt x="1514247" y="-25520"/>
                          <a:pt x="1845961" y="0"/>
                        </a:cubicBezTo>
                        <a:cubicBezTo>
                          <a:pt x="2177675" y="25520"/>
                          <a:pt x="2297588" y="16646"/>
                          <a:pt x="2450673" y="0"/>
                        </a:cubicBezTo>
                        <a:cubicBezTo>
                          <a:pt x="2603758" y="-16646"/>
                          <a:pt x="3023048" y="-21196"/>
                          <a:pt x="3182692" y="0"/>
                        </a:cubicBezTo>
                        <a:cubicBezTo>
                          <a:pt x="3182885" y="12649"/>
                          <a:pt x="3181704" y="17989"/>
                          <a:pt x="3182692" y="27432"/>
                        </a:cubicBezTo>
                        <a:cubicBezTo>
                          <a:pt x="3039109" y="-3557"/>
                          <a:pt x="2823860" y="22992"/>
                          <a:pt x="2546154" y="27432"/>
                        </a:cubicBezTo>
                        <a:cubicBezTo>
                          <a:pt x="2268448" y="31872"/>
                          <a:pt x="2098674" y="14435"/>
                          <a:pt x="1845961" y="27432"/>
                        </a:cubicBezTo>
                        <a:cubicBezTo>
                          <a:pt x="1593248" y="40429"/>
                          <a:pt x="1456743" y="36704"/>
                          <a:pt x="1304904" y="27432"/>
                        </a:cubicBezTo>
                        <a:cubicBezTo>
                          <a:pt x="1153065" y="18160"/>
                          <a:pt x="947204" y="20270"/>
                          <a:pt x="668365" y="27432"/>
                        </a:cubicBezTo>
                        <a:cubicBezTo>
                          <a:pt x="389526" y="34594"/>
                          <a:pt x="288244" y="4516"/>
                          <a:pt x="0" y="27432"/>
                        </a:cubicBezTo>
                        <a:cubicBezTo>
                          <a:pt x="1300" y="19678"/>
                          <a:pt x="-86" y="12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040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929384"/>
            <a:ext cx="38862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929384"/>
            <a:ext cx="38862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628649" y="1709928"/>
            <a:ext cx="78867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86700"/>
                      <a:gd name="connsiteY0" fmla="*/ 0 h 27432"/>
                      <a:gd name="connsiteX1" fmla="*/ 420624 w 7886700"/>
                      <a:gd name="connsiteY1" fmla="*/ 0 h 27432"/>
                      <a:gd name="connsiteX2" fmla="*/ 1156716 w 7886700"/>
                      <a:gd name="connsiteY2" fmla="*/ 0 h 27432"/>
                      <a:gd name="connsiteX3" fmla="*/ 1577340 w 7886700"/>
                      <a:gd name="connsiteY3" fmla="*/ 0 h 27432"/>
                      <a:gd name="connsiteX4" fmla="*/ 2155698 w 7886700"/>
                      <a:gd name="connsiteY4" fmla="*/ 0 h 27432"/>
                      <a:gd name="connsiteX5" fmla="*/ 2970657 w 7886700"/>
                      <a:gd name="connsiteY5" fmla="*/ 0 h 27432"/>
                      <a:gd name="connsiteX6" fmla="*/ 3627882 w 7886700"/>
                      <a:gd name="connsiteY6" fmla="*/ 0 h 27432"/>
                      <a:gd name="connsiteX7" fmla="*/ 4363974 w 7886700"/>
                      <a:gd name="connsiteY7" fmla="*/ 0 h 27432"/>
                      <a:gd name="connsiteX8" fmla="*/ 4942332 w 7886700"/>
                      <a:gd name="connsiteY8" fmla="*/ 0 h 27432"/>
                      <a:gd name="connsiteX9" fmla="*/ 5599557 w 7886700"/>
                      <a:gd name="connsiteY9" fmla="*/ 0 h 27432"/>
                      <a:gd name="connsiteX10" fmla="*/ 6414516 w 7886700"/>
                      <a:gd name="connsiteY10" fmla="*/ 0 h 27432"/>
                      <a:gd name="connsiteX11" fmla="*/ 6914007 w 7886700"/>
                      <a:gd name="connsiteY11" fmla="*/ 0 h 27432"/>
                      <a:gd name="connsiteX12" fmla="*/ 7886700 w 7886700"/>
                      <a:gd name="connsiteY12" fmla="*/ 0 h 27432"/>
                      <a:gd name="connsiteX13" fmla="*/ 7886700 w 7886700"/>
                      <a:gd name="connsiteY13" fmla="*/ 27432 h 27432"/>
                      <a:gd name="connsiteX14" fmla="*/ 7308342 w 7886700"/>
                      <a:gd name="connsiteY14" fmla="*/ 27432 h 27432"/>
                      <a:gd name="connsiteX15" fmla="*/ 6887718 w 7886700"/>
                      <a:gd name="connsiteY15" fmla="*/ 27432 h 27432"/>
                      <a:gd name="connsiteX16" fmla="*/ 6230493 w 7886700"/>
                      <a:gd name="connsiteY16" fmla="*/ 27432 h 27432"/>
                      <a:gd name="connsiteX17" fmla="*/ 5731002 w 7886700"/>
                      <a:gd name="connsiteY17" fmla="*/ 27432 h 27432"/>
                      <a:gd name="connsiteX18" fmla="*/ 5073777 w 7886700"/>
                      <a:gd name="connsiteY18" fmla="*/ 27432 h 27432"/>
                      <a:gd name="connsiteX19" fmla="*/ 4416552 w 7886700"/>
                      <a:gd name="connsiteY19" fmla="*/ 27432 h 27432"/>
                      <a:gd name="connsiteX20" fmla="*/ 3759327 w 7886700"/>
                      <a:gd name="connsiteY20" fmla="*/ 27432 h 27432"/>
                      <a:gd name="connsiteX21" fmla="*/ 3102102 w 7886700"/>
                      <a:gd name="connsiteY21" fmla="*/ 27432 h 27432"/>
                      <a:gd name="connsiteX22" fmla="*/ 2523744 w 7886700"/>
                      <a:gd name="connsiteY22" fmla="*/ 27432 h 27432"/>
                      <a:gd name="connsiteX23" fmla="*/ 1787652 w 7886700"/>
                      <a:gd name="connsiteY23" fmla="*/ 27432 h 27432"/>
                      <a:gd name="connsiteX24" fmla="*/ 1130427 w 7886700"/>
                      <a:gd name="connsiteY24" fmla="*/ 27432 h 27432"/>
                      <a:gd name="connsiteX25" fmla="*/ 0 w 7886700"/>
                      <a:gd name="connsiteY25" fmla="*/ 27432 h 27432"/>
                      <a:gd name="connsiteX26" fmla="*/ 0 w 7886700"/>
                      <a:gd name="connsiteY26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86700" h="27432" fill="none" extrusionOk="0">
                        <a:moveTo>
                          <a:pt x="0" y="0"/>
                        </a:moveTo>
                        <a:cubicBezTo>
                          <a:pt x="157525" y="2723"/>
                          <a:pt x="287389" y="-6453"/>
                          <a:pt x="420624" y="0"/>
                        </a:cubicBezTo>
                        <a:cubicBezTo>
                          <a:pt x="553859" y="6453"/>
                          <a:pt x="825625" y="29874"/>
                          <a:pt x="1156716" y="0"/>
                        </a:cubicBezTo>
                        <a:cubicBezTo>
                          <a:pt x="1487807" y="-29874"/>
                          <a:pt x="1467015" y="9632"/>
                          <a:pt x="1577340" y="0"/>
                        </a:cubicBezTo>
                        <a:cubicBezTo>
                          <a:pt x="1687665" y="-9632"/>
                          <a:pt x="2024250" y="19395"/>
                          <a:pt x="2155698" y="0"/>
                        </a:cubicBezTo>
                        <a:cubicBezTo>
                          <a:pt x="2287146" y="-19395"/>
                          <a:pt x="2775210" y="-36481"/>
                          <a:pt x="2970657" y="0"/>
                        </a:cubicBezTo>
                        <a:cubicBezTo>
                          <a:pt x="3166104" y="36481"/>
                          <a:pt x="3456933" y="2822"/>
                          <a:pt x="3627882" y="0"/>
                        </a:cubicBezTo>
                        <a:cubicBezTo>
                          <a:pt x="3798831" y="-2822"/>
                          <a:pt x="4063535" y="23706"/>
                          <a:pt x="4363974" y="0"/>
                        </a:cubicBezTo>
                        <a:cubicBezTo>
                          <a:pt x="4664413" y="-23706"/>
                          <a:pt x="4721338" y="-85"/>
                          <a:pt x="4942332" y="0"/>
                        </a:cubicBezTo>
                        <a:cubicBezTo>
                          <a:pt x="5163326" y="85"/>
                          <a:pt x="5298512" y="10710"/>
                          <a:pt x="5599557" y="0"/>
                        </a:cubicBezTo>
                        <a:cubicBezTo>
                          <a:pt x="5900603" y="-10710"/>
                          <a:pt x="6095214" y="3467"/>
                          <a:pt x="6414516" y="0"/>
                        </a:cubicBezTo>
                        <a:cubicBezTo>
                          <a:pt x="6733818" y="-3467"/>
                          <a:pt x="6803711" y="5617"/>
                          <a:pt x="6914007" y="0"/>
                        </a:cubicBezTo>
                        <a:cubicBezTo>
                          <a:pt x="7024303" y="-5617"/>
                          <a:pt x="7602090" y="-33929"/>
                          <a:pt x="7886700" y="0"/>
                        </a:cubicBezTo>
                        <a:cubicBezTo>
                          <a:pt x="7886111" y="10802"/>
                          <a:pt x="7886030" y="18406"/>
                          <a:pt x="7886700" y="27432"/>
                        </a:cubicBezTo>
                        <a:cubicBezTo>
                          <a:pt x="7637258" y="17142"/>
                          <a:pt x="7575695" y="16729"/>
                          <a:pt x="7308342" y="27432"/>
                        </a:cubicBezTo>
                        <a:cubicBezTo>
                          <a:pt x="7040989" y="38135"/>
                          <a:pt x="7003134" y="44021"/>
                          <a:pt x="6887718" y="27432"/>
                        </a:cubicBezTo>
                        <a:cubicBezTo>
                          <a:pt x="6772302" y="10843"/>
                          <a:pt x="6488136" y="58247"/>
                          <a:pt x="6230493" y="27432"/>
                        </a:cubicBezTo>
                        <a:cubicBezTo>
                          <a:pt x="5972851" y="-3383"/>
                          <a:pt x="5929971" y="35622"/>
                          <a:pt x="5731002" y="27432"/>
                        </a:cubicBezTo>
                        <a:cubicBezTo>
                          <a:pt x="5532033" y="19242"/>
                          <a:pt x="5381360" y="28708"/>
                          <a:pt x="5073777" y="27432"/>
                        </a:cubicBezTo>
                        <a:cubicBezTo>
                          <a:pt x="4766194" y="26156"/>
                          <a:pt x="4713365" y="29311"/>
                          <a:pt x="4416552" y="27432"/>
                        </a:cubicBezTo>
                        <a:cubicBezTo>
                          <a:pt x="4119740" y="25553"/>
                          <a:pt x="3915304" y="28418"/>
                          <a:pt x="3759327" y="27432"/>
                        </a:cubicBezTo>
                        <a:cubicBezTo>
                          <a:pt x="3603351" y="26446"/>
                          <a:pt x="3375414" y="21218"/>
                          <a:pt x="3102102" y="27432"/>
                        </a:cubicBezTo>
                        <a:cubicBezTo>
                          <a:pt x="2828791" y="33646"/>
                          <a:pt x="2795766" y="19461"/>
                          <a:pt x="2523744" y="27432"/>
                        </a:cubicBezTo>
                        <a:cubicBezTo>
                          <a:pt x="2251722" y="35403"/>
                          <a:pt x="1947642" y="32293"/>
                          <a:pt x="1787652" y="27432"/>
                        </a:cubicBezTo>
                        <a:cubicBezTo>
                          <a:pt x="1627662" y="22571"/>
                          <a:pt x="1413335" y="29665"/>
                          <a:pt x="1130427" y="27432"/>
                        </a:cubicBezTo>
                        <a:cubicBezTo>
                          <a:pt x="847520" y="25199"/>
                          <a:pt x="292942" y="-13628"/>
                          <a:pt x="0" y="27432"/>
                        </a:cubicBezTo>
                        <a:cubicBezTo>
                          <a:pt x="586" y="19291"/>
                          <a:pt x="-218" y="13009"/>
                          <a:pt x="0" y="0"/>
                        </a:cubicBezTo>
                        <a:close/>
                      </a:path>
                      <a:path w="7886700" h="27432" stroke="0" extrusionOk="0">
                        <a:moveTo>
                          <a:pt x="0" y="0"/>
                        </a:moveTo>
                        <a:cubicBezTo>
                          <a:pt x="165412" y="-21137"/>
                          <a:pt x="322344" y="-21985"/>
                          <a:pt x="578358" y="0"/>
                        </a:cubicBezTo>
                        <a:cubicBezTo>
                          <a:pt x="834372" y="21985"/>
                          <a:pt x="888520" y="-5136"/>
                          <a:pt x="998982" y="0"/>
                        </a:cubicBezTo>
                        <a:cubicBezTo>
                          <a:pt x="1109444" y="5136"/>
                          <a:pt x="1622600" y="-36529"/>
                          <a:pt x="1813941" y="0"/>
                        </a:cubicBezTo>
                        <a:cubicBezTo>
                          <a:pt x="2005282" y="36529"/>
                          <a:pt x="2177619" y="19108"/>
                          <a:pt x="2392299" y="0"/>
                        </a:cubicBezTo>
                        <a:cubicBezTo>
                          <a:pt x="2606979" y="-19108"/>
                          <a:pt x="2788556" y="-21788"/>
                          <a:pt x="2970657" y="0"/>
                        </a:cubicBezTo>
                        <a:cubicBezTo>
                          <a:pt x="3152758" y="21788"/>
                          <a:pt x="3596738" y="18723"/>
                          <a:pt x="3785616" y="0"/>
                        </a:cubicBezTo>
                        <a:cubicBezTo>
                          <a:pt x="3974494" y="-18723"/>
                          <a:pt x="4136501" y="9985"/>
                          <a:pt x="4285107" y="0"/>
                        </a:cubicBezTo>
                        <a:cubicBezTo>
                          <a:pt x="4433713" y="-9985"/>
                          <a:pt x="4710656" y="-6143"/>
                          <a:pt x="5100066" y="0"/>
                        </a:cubicBezTo>
                        <a:cubicBezTo>
                          <a:pt x="5489476" y="6143"/>
                          <a:pt x="5703885" y="5883"/>
                          <a:pt x="5915025" y="0"/>
                        </a:cubicBezTo>
                        <a:cubicBezTo>
                          <a:pt x="6126165" y="-5883"/>
                          <a:pt x="6308797" y="30350"/>
                          <a:pt x="6572250" y="0"/>
                        </a:cubicBezTo>
                        <a:cubicBezTo>
                          <a:pt x="6835703" y="-30350"/>
                          <a:pt x="7286910" y="4832"/>
                          <a:pt x="7886700" y="0"/>
                        </a:cubicBezTo>
                        <a:cubicBezTo>
                          <a:pt x="7885340" y="10164"/>
                          <a:pt x="7886783" y="19377"/>
                          <a:pt x="7886700" y="27432"/>
                        </a:cubicBezTo>
                        <a:cubicBezTo>
                          <a:pt x="7752936" y="37838"/>
                          <a:pt x="7671143" y="22240"/>
                          <a:pt x="7466076" y="27432"/>
                        </a:cubicBezTo>
                        <a:cubicBezTo>
                          <a:pt x="7261009" y="32624"/>
                          <a:pt x="7039949" y="45892"/>
                          <a:pt x="6651117" y="27432"/>
                        </a:cubicBezTo>
                        <a:cubicBezTo>
                          <a:pt x="6262285" y="8972"/>
                          <a:pt x="6379660" y="21432"/>
                          <a:pt x="6151626" y="27432"/>
                        </a:cubicBezTo>
                        <a:cubicBezTo>
                          <a:pt x="5923592" y="33432"/>
                          <a:pt x="5816137" y="49453"/>
                          <a:pt x="5494401" y="27432"/>
                        </a:cubicBezTo>
                        <a:cubicBezTo>
                          <a:pt x="5172665" y="5411"/>
                          <a:pt x="5022009" y="14146"/>
                          <a:pt x="4679442" y="27432"/>
                        </a:cubicBezTo>
                        <a:cubicBezTo>
                          <a:pt x="4336875" y="40718"/>
                          <a:pt x="4169241" y="-4552"/>
                          <a:pt x="4022217" y="27432"/>
                        </a:cubicBezTo>
                        <a:cubicBezTo>
                          <a:pt x="3875193" y="59416"/>
                          <a:pt x="3723776" y="46198"/>
                          <a:pt x="3601593" y="27432"/>
                        </a:cubicBezTo>
                        <a:cubicBezTo>
                          <a:pt x="3479410" y="8666"/>
                          <a:pt x="3283834" y="20447"/>
                          <a:pt x="3102102" y="27432"/>
                        </a:cubicBezTo>
                        <a:cubicBezTo>
                          <a:pt x="2920370" y="34417"/>
                          <a:pt x="2467386" y="35404"/>
                          <a:pt x="2287143" y="27432"/>
                        </a:cubicBezTo>
                        <a:cubicBezTo>
                          <a:pt x="2106900" y="19460"/>
                          <a:pt x="1798848" y="59556"/>
                          <a:pt x="1629918" y="27432"/>
                        </a:cubicBezTo>
                        <a:cubicBezTo>
                          <a:pt x="1460989" y="-4692"/>
                          <a:pt x="1324115" y="34913"/>
                          <a:pt x="1130427" y="27432"/>
                        </a:cubicBezTo>
                        <a:cubicBezTo>
                          <a:pt x="936739" y="19951"/>
                          <a:pt x="302034" y="30143"/>
                          <a:pt x="0" y="27432"/>
                        </a:cubicBezTo>
                        <a:cubicBezTo>
                          <a:pt x="-383" y="21019"/>
                          <a:pt x="-503" y="1243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08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938528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7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26080"/>
            <a:ext cx="3868340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938528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7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26080"/>
            <a:ext cx="3887391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628649" y="1709928"/>
            <a:ext cx="78867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7886700"/>
                      <a:gd name="connsiteY0" fmla="*/ 0 h 27432"/>
                      <a:gd name="connsiteX1" fmla="*/ 420624 w 7886700"/>
                      <a:gd name="connsiteY1" fmla="*/ 0 h 27432"/>
                      <a:gd name="connsiteX2" fmla="*/ 1156716 w 7886700"/>
                      <a:gd name="connsiteY2" fmla="*/ 0 h 27432"/>
                      <a:gd name="connsiteX3" fmla="*/ 1577340 w 7886700"/>
                      <a:gd name="connsiteY3" fmla="*/ 0 h 27432"/>
                      <a:gd name="connsiteX4" fmla="*/ 2155698 w 7886700"/>
                      <a:gd name="connsiteY4" fmla="*/ 0 h 27432"/>
                      <a:gd name="connsiteX5" fmla="*/ 2970657 w 7886700"/>
                      <a:gd name="connsiteY5" fmla="*/ 0 h 27432"/>
                      <a:gd name="connsiteX6" fmla="*/ 3627882 w 7886700"/>
                      <a:gd name="connsiteY6" fmla="*/ 0 h 27432"/>
                      <a:gd name="connsiteX7" fmla="*/ 4363974 w 7886700"/>
                      <a:gd name="connsiteY7" fmla="*/ 0 h 27432"/>
                      <a:gd name="connsiteX8" fmla="*/ 4942332 w 7886700"/>
                      <a:gd name="connsiteY8" fmla="*/ 0 h 27432"/>
                      <a:gd name="connsiteX9" fmla="*/ 5599557 w 7886700"/>
                      <a:gd name="connsiteY9" fmla="*/ 0 h 27432"/>
                      <a:gd name="connsiteX10" fmla="*/ 6414516 w 7886700"/>
                      <a:gd name="connsiteY10" fmla="*/ 0 h 27432"/>
                      <a:gd name="connsiteX11" fmla="*/ 6914007 w 7886700"/>
                      <a:gd name="connsiteY11" fmla="*/ 0 h 27432"/>
                      <a:gd name="connsiteX12" fmla="*/ 7886700 w 7886700"/>
                      <a:gd name="connsiteY12" fmla="*/ 0 h 27432"/>
                      <a:gd name="connsiteX13" fmla="*/ 7886700 w 7886700"/>
                      <a:gd name="connsiteY13" fmla="*/ 27432 h 27432"/>
                      <a:gd name="connsiteX14" fmla="*/ 7308342 w 7886700"/>
                      <a:gd name="connsiteY14" fmla="*/ 27432 h 27432"/>
                      <a:gd name="connsiteX15" fmla="*/ 6887718 w 7886700"/>
                      <a:gd name="connsiteY15" fmla="*/ 27432 h 27432"/>
                      <a:gd name="connsiteX16" fmla="*/ 6230493 w 7886700"/>
                      <a:gd name="connsiteY16" fmla="*/ 27432 h 27432"/>
                      <a:gd name="connsiteX17" fmla="*/ 5731002 w 7886700"/>
                      <a:gd name="connsiteY17" fmla="*/ 27432 h 27432"/>
                      <a:gd name="connsiteX18" fmla="*/ 5073777 w 7886700"/>
                      <a:gd name="connsiteY18" fmla="*/ 27432 h 27432"/>
                      <a:gd name="connsiteX19" fmla="*/ 4416552 w 7886700"/>
                      <a:gd name="connsiteY19" fmla="*/ 27432 h 27432"/>
                      <a:gd name="connsiteX20" fmla="*/ 3759327 w 7886700"/>
                      <a:gd name="connsiteY20" fmla="*/ 27432 h 27432"/>
                      <a:gd name="connsiteX21" fmla="*/ 3102102 w 7886700"/>
                      <a:gd name="connsiteY21" fmla="*/ 27432 h 27432"/>
                      <a:gd name="connsiteX22" fmla="*/ 2523744 w 7886700"/>
                      <a:gd name="connsiteY22" fmla="*/ 27432 h 27432"/>
                      <a:gd name="connsiteX23" fmla="*/ 1787652 w 7886700"/>
                      <a:gd name="connsiteY23" fmla="*/ 27432 h 27432"/>
                      <a:gd name="connsiteX24" fmla="*/ 1130427 w 7886700"/>
                      <a:gd name="connsiteY24" fmla="*/ 27432 h 27432"/>
                      <a:gd name="connsiteX25" fmla="*/ 0 w 7886700"/>
                      <a:gd name="connsiteY25" fmla="*/ 27432 h 27432"/>
                      <a:gd name="connsiteX26" fmla="*/ 0 w 7886700"/>
                      <a:gd name="connsiteY26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</a:cxnLst>
                    <a:rect l="l" t="t" r="r" b="b"/>
                    <a:pathLst>
                      <a:path w="7886700" h="27432" fill="none" extrusionOk="0">
                        <a:moveTo>
                          <a:pt x="0" y="0"/>
                        </a:moveTo>
                        <a:cubicBezTo>
                          <a:pt x="157525" y="2723"/>
                          <a:pt x="287389" y="-6453"/>
                          <a:pt x="420624" y="0"/>
                        </a:cubicBezTo>
                        <a:cubicBezTo>
                          <a:pt x="553859" y="6453"/>
                          <a:pt x="825625" y="29874"/>
                          <a:pt x="1156716" y="0"/>
                        </a:cubicBezTo>
                        <a:cubicBezTo>
                          <a:pt x="1487807" y="-29874"/>
                          <a:pt x="1467015" y="9632"/>
                          <a:pt x="1577340" y="0"/>
                        </a:cubicBezTo>
                        <a:cubicBezTo>
                          <a:pt x="1687665" y="-9632"/>
                          <a:pt x="2024250" y="19395"/>
                          <a:pt x="2155698" y="0"/>
                        </a:cubicBezTo>
                        <a:cubicBezTo>
                          <a:pt x="2287146" y="-19395"/>
                          <a:pt x="2775210" y="-36481"/>
                          <a:pt x="2970657" y="0"/>
                        </a:cubicBezTo>
                        <a:cubicBezTo>
                          <a:pt x="3166104" y="36481"/>
                          <a:pt x="3456933" y="2822"/>
                          <a:pt x="3627882" y="0"/>
                        </a:cubicBezTo>
                        <a:cubicBezTo>
                          <a:pt x="3798831" y="-2822"/>
                          <a:pt x="4063535" y="23706"/>
                          <a:pt x="4363974" y="0"/>
                        </a:cubicBezTo>
                        <a:cubicBezTo>
                          <a:pt x="4664413" y="-23706"/>
                          <a:pt x="4721338" y="-85"/>
                          <a:pt x="4942332" y="0"/>
                        </a:cubicBezTo>
                        <a:cubicBezTo>
                          <a:pt x="5163326" y="85"/>
                          <a:pt x="5298512" y="10710"/>
                          <a:pt x="5599557" y="0"/>
                        </a:cubicBezTo>
                        <a:cubicBezTo>
                          <a:pt x="5900603" y="-10710"/>
                          <a:pt x="6095214" y="3467"/>
                          <a:pt x="6414516" y="0"/>
                        </a:cubicBezTo>
                        <a:cubicBezTo>
                          <a:pt x="6733818" y="-3467"/>
                          <a:pt x="6803711" y="5617"/>
                          <a:pt x="6914007" y="0"/>
                        </a:cubicBezTo>
                        <a:cubicBezTo>
                          <a:pt x="7024303" y="-5617"/>
                          <a:pt x="7602090" y="-33929"/>
                          <a:pt x="7886700" y="0"/>
                        </a:cubicBezTo>
                        <a:cubicBezTo>
                          <a:pt x="7886111" y="10802"/>
                          <a:pt x="7886030" y="18406"/>
                          <a:pt x="7886700" y="27432"/>
                        </a:cubicBezTo>
                        <a:cubicBezTo>
                          <a:pt x="7637258" y="17142"/>
                          <a:pt x="7575695" y="16729"/>
                          <a:pt x="7308342" y="27432"/>
                        </a:cubicBezTo>
                        <a:cubicBezTo>
                          <a:pt x="7040989" y="38135"/>
                          <a:pt x="7003134" y="44021"/>
                          <a:pt x="6887718" y="27432"/>
                        </a:cubicBezTo>
                        <a:cubicBezTo>
                          <a:pt x="6772302" y="10843"/>
                          <a:pt x="6488136" y="58247"/>
                          <a:pt x="6230493" y="27432"/>
                        </a:cubicBezTo>
                        <a:cubicBezTo>
                          <a:pt x="5972851" y="-3383"/>
                          <a:pt x="5929971" y="35622"/>
                          <a:pt x="5731002" y="27432"/>
                        </a:cubicBezTo>
                        <a:cubicBezTo>
                          <a:pt x="5532033" y="19242"/>
                          <a:pt x="5381360" y="28708"/>
                          <a:pt x="5073777" y="27432"/>
                        </a:cubicBezTo>
                        <a:cubicBezTo>
                          <a:pt x="4766194" y="26156"/>
                          <a:pt x="4713365" y="29311"/>
                          <a:pt x="4416552" y="27432"/>
                        </a:cubicBezTo>
                        <a:cubicBezTo>
                          <a:pt x="4119740" y="25553"/>
                          <a:pt x="3915304" y="28418"/>
                          <a:pt x="3759327" y="27432"/>
                        </a:cubicBezTo>
                        <a:cubicBezTo>
                          <a:pt x="3603351" y="26446"/>
                          <a:pt x="3375414" y="21218"/>
                          <a:pt x="3102102" y="27432"/>
                        </a:cubicBezTo>
                        <a:cubicBezTo>
                          <a:pt x="2828791" y="33646"/>
                          <a:pt x="2795766" y="19461"/>
                          <a:pt x="2523744" y="27432"/>
                        </a:cubicBezTo>
                        <a:cubicBezTo>
                          <a:pt x="2251722" y="35403"/>
                          <a:pt x="1947642" y="32293"/>
                          <a:pt x="1787652" y="27432"/>
                        </a:cubicBezTo>
                        <a:cubicBezTo>
                          <a:pt x="1627662" y="22571"/>
                          <a:pt x="1413335" y="29665"/>
                          <a:pt x="1130427" y="27432"/>
                        </a:cubicBezTo>
                        <a:cubicBezTo>
                          <a:pt x="847520" y="25199"/>
                          <a:pt x="292942" y="-13628"/>
                          <a:pt x="0" y="27432"/>
                        </a:cubicBezTo>
                        <a:cubicBezTo>
                          <a:pt x="586" y="19291"/>
                          <a:pt x="-218" y="13009"/>
                          <a:pt x="0" y="0"/>
                        </a:cubicBezTo>
                        <a:close/>
                      </a:path>
                      <a:path w="7886700" h="27432" stroke="0" extrusionOk="0">
                        <a:moveTo>
                          <a:pt x="0" y="0"/>
                        </a:moveTo>
                        <a:cubicBezTo>
                          <a:pt x="165412" y="-21137"/>
                          <a:pt x="322344" y="-21985"/>
                          <a:pt x="578358" y="0"/>
                        </a:cubicBezTo>
                        <a:cubicBezTo>
                          <a:pt x="834372" y="21985"/>
                          <a:pt x="888520" y="-5136"/>
                          <a:pt x="998982" y="0"/>
                        </a:cubicBezTo>
                        <a:cubicBezTo>
                          <a:pt x="1109444" y="5136"/>
                          <a:pt x="1622600" y="-36529"/>
                          <a:pt x="1813941" y="0"/>
                        </a:cubicBezTo>
                        <a:cubicBezTo>
                          <a:pt x="2005282" y="36529"/>
                          <a:pt x="2177619" y="19108"/>
                          <a:pt x="2392299" y="0"/>
                        </a:cubicBezTo>
                        <a:cubicBezTo>
                          <a:pt x="2606979" y="-19108"/>
                          <a:pt x="2788556" y="-21788"/>
                          <a:pt x="2970657" y="0"/>
                        </a:cubicBezTo>
                        <a:cubicBezTo>
                          <a:pt x="3152758" y="21788"/>
                          <a:pt x="3596738" y="18723"/>
                          <a:pt x="3785616" y="0"/>
                        </a:cubicBezTo>
                        <a:cubicBezTo>
                          <a:pt x="3974494" y="-18723"/>
                          <a:pt x="4136501" y="9985"/>
                          <a:pt x="4285107" y="0"/>
                        </a:cubicBezTo>
                        <a:cubicBezTo>
                          <a:pt x="4433713" y="-9985"/>
                          <a:pt x="4710656" y="-6143"/>
                          <a:pt x="5100066" y="0"/>
                        </a:cubicBezTo>
                        <a:cubicBezTo>
                          <a:pt x="5489476" y="6143"/>
                          <a:pt x="5703885" y="5883"/>
                          <a:pt x="5915025" y="0"/>
                        </a:cubicBezTo>
                        <a:cubicBezTo>
                          <a:pt x="6126165" y="-5883"/>
                          <a:pt x="6308797" y="30350"/>
                          <a:pt x="6572250" y="0"/>
                        </a:cubicBezTo>
                        <a:cubicBezTo>
                          <a:pt x="6835703" y="-30350"/>
                          <a:pt x="7286910" y="4832"/>
                          <a:pt x="7886700" y="0"/>
                        </a:cubicBezTo>
                        <a:cubicBezTo>
                          <a:pt x="7885340" y="10164"/>
                          <a:pt x="7886783" y="19377"/>
                          <a:pt x="7886700" y="27432"/>
                        </a:cubicBezTo>
                        <a:cubicBezTo>
                          <a:pt x="7752936" y="37838"/>
                          <a:pt x="7671143" y="22240"/>
                          <a:pt x="7466076" y="27432"/>
                        </a:cubicBezTo>
                        <a:cubicBezTo>
                          <a:pt x="7261009" y="32624"/>
                          <a:pt x="7039949" y="45892"/>
                          <a:pt x="6651117" y="27432"/>
                        </a:cubicBezTo>
                        <a:cubicBezTo>
                          <a:pt x="6262285" y="8972"/>
                          <a:pt x="6379660" y="21432"/>
                          <a:pt x="6151626" y="27432"/>
                        </a:cubicBezTo>
                        <a:cubicBezTo>
                          <a:pt x="5923592" y="33432"/>
                          <a:pt x="5816137" y="49453"/>
                          <a:pt x="5494401" y="27432"/>
                        </a:cubicBezTo>
                        <a:cubicBezTo>
                          <a:pt x="5172665" y="5411"/>
                          <a:pt x="5022009" y="14146"/>
                          <a:pt x="4679442" y="27432"/>
                        </a:cubicBezTo>
                        <a:cubicBezTo>
                          <a:pt x="4336875" y="40718"/>
                          <a:pt x="4169241" y="-4552"/>
                          <a:pt x="4022217" y="27432"/>
                        </a:cubicBezTo>
                        <a:cubicBezTo>
                          <a:pt x="3875193" y="59416"/>
                          <a:pt x="3723776" y="46198"/>
                          <a:pt x="3601593" y="27432"/>
                        </a:cubicBezTo>
                        <a:cubicBezTo>
                          <a:pt x="3479410" y="8666"/>
                          <a:pt x="3283834" y="20447"/>
                          <a:pt x="3102102" y="27432"/>
                        </a:cubicBezTo>
                        <a:cubicBezTo>
                          <a:pt x="2920370" y="34417"/>
                          <a:pt x="2467386" y="35404"/>
                          <a:pt x="2287143" y="27432"/>
                        </a:cubicBezTo>
                        <a:cubicBezTo>
                          <a:pt x="2106900" y="19460"/>
                          <a:pt x="1798848" y="59556"/>
                          <a:pt x="1629918" y="27432"/>
                        </a:cubicBezTo>
                        <a:cubicBezTo>
                          <a:pt x="1460989" y="-4692"/>
                          <a:pt x="1324115" y="34913"/>
                          <a:pt x="1130427" y="27432"/>
                        </a:cubicBezTo>
                        <a:cubicBezTo>
                          <a:pt x="936739" y="19951"/>
                          <a:pt x="302034" y="30143"/>
                          <a:pt x="0" y="27432"/>
                        </a:cubicBezTo>
                        <a:cubicBezTo>
                          <a:pt x="-383" y="21019"/>
                          <a:pt x="-503" y="1243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825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2778" y="1728216"/>
            <a:ext cx="5836158" cy="3392424"/>
          </a:xfrm>
        </p:spPr>
        <p:txBody>
          <a:bodyPr>
            <a:normAutofit/>
          </a:bodyPr>
          <a:lstStyle>
            <a:lvl1pPr algn="ctr">
              <a:defRPr sz="58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2980655" y="5126892"/>
            <a:ext cx="3182692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182692"/>
                      <a:gd name="connsiteY0" fmla="*/ 0 h 27432"/>
                      <a:gd name="connsiteX1" fmla="*/ 604711 w 3182692"/>
                      <a:gd name="connsiteY1" fmla="*/ 0 h 27432"/>
                      <a:gd name="connsiteX2" fmla="*/ 1241250 w 3182692"/>
                      <a:gd name="connsiteY2" fmla="*/ 0 h 27432"/>
                      <a:gd name="connsiteX3" fmla="*/ 1909615 w 3182692"/>
                      <a:gd name="connsiteY3" fmla="*/ 0 h 27432"/>
                      <a:gd name="connsiteX4" fmla="*/ 2577981 w 3182692"/>
                      <a:gd name="connsiteY4" fmla="*/ 0 h 27432"/>
                      <a:gd name="connsiteX5" fmla="*/ 3182692 w 3182692"/>
                      <a:gd name="connsiteY5" fmla="*/ 0 h 27432"/>
                      <a:gd name="connsiteX6" fmla="*/ 3182692 w 3182692"/>
                      <a:gd name="connsiteY6" fmla="*/ 27432 h 27432"/>
                      <a:gd name="connsiteX7" fmla="*/ 2482500 w 3182692"/>
                      <a:gd name="connsiteY7" fmla="*/ 27432 h 27432"/>
                      <a:gd name="connsiteX8" fmla="*/ 1782308 w 3182692"/>
                      <a:gd name="connsiteY8" fmla="*/ 27432 h 27432"/>
                      <a:gd name="connsiteX9" fmla="*/ 1145769 w 3182692"/>
                      <a:gd name="connsiteY9" fmla="*/ 27432 h 27432"/>
                      <a:gd name="connsiteX10" fmla="*/ 0 w 3182692"/>
                      <a:gd name="connsiteY10" fmla="*/ 27432 h 27432"/>
                      <a:gd name="connsiteX11" fmla="*/ 0 w 3182692"/>
                      <a:gd name="connsiteY11" fmla="*/ 0 h 2743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</a:cxnLst>
                    <a:rect l="l" t="t" r="r" b="b"/>
                    <a:pathLst>
                      <a:path w="3182692" h="27432" fill="none" extrusionOk="0">
                        <a:moveTo>
                          <a:pt x="0" y="0"/>
                        </a:moveTo>
                        <a:cubicBezTo>
                          <a:pt x="126686" y="-21366"/>
                          <a:pt x="467788" y="9025"/>
                          <a:pt x="604711" y="0"/>
                        </a:cubicBezTo>
                        <a:cubicBezTo>
                          <a:pt x="741634" y="-9025"/>
                          <a:pt x="1061620" y="6814"/>
                          <a:pt x="1241250" y="0"/>
                        </a:cubicBezTo>
                        <a:cubicBezTo>
                          <a:pt x="1420880" y="-6814"/>
                          <a:pt x="1713773" y="13383"/>
                          <a:pt x="1909615" y="0"/>
                        </a:cubicBezTo>
                        <a:cubicBezTo>
                          <a:pt x="2105457" y="-13383"/>
                          <a:pt x="2257256" y="13567"/>
                          <a:pt x="2577981" y="0"/>
                        </a:cubicBezTo>
                        <a:cubicBezTo>
                          <a:pt x="2898706" y="-13567"/>
                          <a:pt x="3026063" y="6328"/>
                          <a:pt x="3182692" y="0"/>
                        </a:cubicBezTo>
                        <a:cubicBezTo>
                          <a:pt x="3181526" y="7395"/>
                          <a:pt x="3182737" y="21864"/>
                          <a:pt x="3182692" y="27432"/>
                        </a:cubicBezTo>
                        <a:cubicBezTo>
                          <a:pt x="2998421" y="30886"/>
                          <a:pt x="2675038" y="28158"/>
                          <a:pt x="2482500" y="27432"/>
                        </a:cubicBezTo>
                        <a:cubicBezTo>
                          <a:pt x="2289962" y="26706"/>
                          <a:pt x="1930644" y="15978"/>
                          <a:pt x="1782308" y="27432"/>
                        </a:cubicBezTo>
                        <a:cubicBezTo>
                          <a:pt x="1633972" y="38886"/>
                          <a:pt x="1287388" y="7152"/>
                          <a:pt x="1145769" y="27432"/>
                        </a:cubicBezTo>
                        <a:cubicBezTo>
                          <a:pt x="1004150" y="47712"/>
                          <a:pt x="256377" y="-28294"/>
                          <a:pt x="0" y="27432"/>
                        </a:cubicBezTo>
                        <a:cubicBezTo>
                          <a:pt x="-503" y="20663"/>
                          <a:pt x="1168" y="5855"/>
                          <a:pt x="0" y="0"/>
                        </a:cubicBezTo>
                        <a:close/>
                      </a:path>
                      <a:path w="3182692" h="27432" stroke="0" extrusionOk="0">
                        <a:moveTo>
                          <a:pt x="0" y="0"/>
                        </a:moveTo>
                        <a:cubicBezTo>
                          <a:pt x="283446" y="18201"/>
                          <a:pt x="432812" y="7290"/>
                          <a:pt x="604711" y="0"/>
                        </a:cubicBezTo>
                        <a:cubicBezTo>
                          <a:pt x="776610" y="-7290"/>
                          <a:pt x="982253" y="15478"/>
                          <a:pt x="1145769" y="0"/>
                        </a:cubicBezTo>
                        <a:cubicBezTo>
                          <a:pt x="1309285" y="-15478"/>
                          <a:pt x="1514247" y="-25520"/>
                          <a:pt x="1845961" y="0"/>
                        </a:cubicBezTo>
                        <a:cubicBezTo>
                          <a:pt x="2177675" y="25520"/>
                          <a:pt x="2297588" y="16646"/>
                          <a:pt x="2450673" y="0"/>
                        </a:cubicBezTo>
                        <a:cubicBezTo>
                          <a:pt x="2603758" y="-16646"/>
                          <a:pt x="3023048" y="-21196"/>
                          <a:pt x="3182692" y="0"/>
                        </a:cubicBezTo>
                        <a:cubicBezTo>
                          <a:pt x="3182885" y="12649"/>
                          <a:pt x="3181704" y="17989"/>
                          <a:pt x="3182692" y="27432"/>
                        </a:cubicBezTo>
                        <a:cubicBezTo>
                          <a:pt x="3039109" y="-3557"/>
                          <a:pt x="2823860" y="22992"/>
                          <a:pt x="2546154" y="27432"/>
                        </a:cubicBezTo>
                        <a:cubicBezTo>
                          <a:pt x="2268448" y="31872"/>
                          <a:pt x="2098674" y="14435"/>
                          <a:pt x="1845961" y="27432"/>
                        </a:cubicBezTo>
                        <a:cubicBezTo>
                          <a:pt x="1593248" y="40429"/>
                          <a:pt x="1456743" y="36704"/>
                          <a:pt x="1304904" y="27432"/>
                        </a:cubicBezTo>
                        <a:cubicBezTo>
                          <a:pt x="1153065" y="18160"/>
                          <a:pt x="947204" y="20270"/>
                          <a:pt x="668365" y="27432"/>
                        </a:cubicBezTo>
                        <a:cubicBezTo>
                          <a:pt x="389526" y="34594"/>
                          <a:pt x="288244" y="4516"/>
                          <a:pt x="0" y="27432"/>
                        </a:cubicBezTo>
                        <a:cubicBezTo>
                          <a:pt x="1300" y="19678"/>
                          <a:pt x="-86" y="1204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244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13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3429000"/>
          </a:xfrm>
        </p:spPr>
        <p:txBody>
          <a:bodyPr anchor="b">
            <a:normAutofit/>
          </a:bodyPr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7640" y="548640"/>
            <a:ext cx="4539996" cy="5431536"/>
          </a:xfrm>
        </p:spPr>
        <p:txBody>
          <a:bodyPr anchor="ctr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977640"/>
            <a:ext cx="2949178" cy="200253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1538049" y="3257572"/>
            <a:ext cx="4480560" cy="20574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20574"/>
                      <a:gd name="connsiteX1" fmla="*/ 595274 w 4480560"/>
                      <a:gd name="connsiteY1" fmla="*/ 0 h 20574"/>
                      <a:gd name="connsiteX2" fmla="*/ 1100938 w 4480560"/>
                      <a:gd name="connsiteY2" fmla="*/ 0 h 20574"/>
                      <a:gd name="connsiteX3" fmla="*/ 1651406 w 4480560"/>
                      <a:gd name="connsiteY3" fmla="*/ 0 h 20574"/>
                      <a:gd name="connsiteX4" fmla="*/ 2336292 w 4480560"/>
                      <a:gd name="connsiteY4" fmla="*/ 0 h 20574"/>
                      <a:gd name="connsiteX5" fmla="*/ 2931566 w 4480560"/>
                      <a:gd name="connsiteY5" fmla="*/ 0 h 20574"/>
                      <a:gd name="connsiteX6" fmla="*/ 3482035 w 4480560"/>
                      <a:gd name="connsiteY6" fmla="*/ 0 h 20574"/>
                      <a:gd name="connsiteX7" fmla="*/ 4480560 w 4480560"/>
                      <a:gd name="connsiteY7" fmla="*/ 0 h 20574"/>
                      <a:gd name="connsiteX8" fmla="*/ 4480560 w 4480560"/>
                      <a:gd name="connsiteY8" fmla="*/ 20574 h 20574"/>
                      <a:gd name="connsiteX9" fmla="*/ 3840480 w 4480560"/>
                      <a:gd name="connsiteY9" fmla="*/ 20574 h 20574"/>
                      <a:gd name="connsiteX10" fmla="*/ 3290011 w 4480560"/>
                      <a:gd name="connsiteY10" fmla="*/ 20574 h 20574"/>
                      <a:gd name="connsiteX11" fmla="*/ 2560320 w 4480560"/>
                      <a:gd name="connsiteY11" fmla="*/ 20574 h 20574"/>
                      <a:gd name="connsiteX12" fmla="*/ 1965046 w 4480560"/>
                      <a:gd name="connsiteY12" fmla="*/ 20574 h 20574"/>
                      <a:gd name="connsiteX13" fmla="*/ 1459382 w 4480560"/>
                      <a:gd name="connsiteY13" fmla="*/ 20574 h 20574"/>
                      <a:gd name="connsiteX14" fmla="*/ 774497 w 4480560"/>
                      <a:gd name="connsiteY14" fmla="*/ 20574 h 20574"/>
                      <a:gd name="connsiteX15" fmla="*/ 0 w 4480560"/>
                      <a:gd name="connsiteY15" fmla="*/ 20574 h 20574"/>
                      <a:gd name="connsiteX16" fmla="*/ 0 w 4480560"/>
                      <a:gd name="connsiteY16" fmla="*/ 0 h 20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20574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616" y="4822"/>
                          <a:pt x="4479740" y="14232"/>
                          <a:pt x="4480560" y="20574"/>
                        </a:cubicBezTo>
                        <a:cubicBezTo>
                          <a:pt x="4314132" y="17210"/>
                          <a:pt x="4028383" y="38918"/>
                          <a:pt x="3840480" y="20574"/>
                        </a:cubicBezTo>
                        <a:cubicBezTo>
                          <a:pt x="3652577" y="2230"/>
                          <a:pt x="3547615" y="5134"/>
                          <a:pt x="3290011" y="20574"/>
                        </a:cubicBezTo>
                        <a:cubicBezTo>
                          <a:pt x="3032407" y="36014"/>
                          <a:pt x="2830268" y="11005"/>
                          <a:pt x="2560320" y="20574"/>
                        </a:cubicBezTo>
                        <a:cubicBezTo>
                          <a:pt x="2290372" y="30143"/>
                          <a:pt x="2147422" y="9014"/>
                          <a:pt x="1965046" y="20574"/>
                        </a:cubicBezTo>
                        <a:cubicBezTo>
                          <a:pt x="1782670" y="32134"/>
                          <a:pt x="1689791" y="42966"/>
                          <a:pt x="1459382" y="20574"/>
                        </a:cubicBezTo>
                        <a:cubicBezTo>
                          <a:pt x="1228973" y="-1818"/>
                          <a:pt x="915486" y="38787"/>
                          <a:pt x="774497" y="20574"/>
                        </a:cubicBezTo>
                        <a:cubicBezTo>
                          <a:pt x="633508" y="2361"/>
                          <a:pt x="361442" y="-8821"/>
                          <a:pt x="0" y="20574"/>
                        </a:cubicBezTo>
                        <a:cubicBezTo>
                          <a:pt x="666" y="15709"/>
                          <a:pt x="595" y="5181"/>
                          <a:pt x="0" y="0"/>
                        </a:cubicBezTo>
                        <a:close/>
                      </a:path>
                      <a:path w="4480560" h="20574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1388" y="4289"/>
                          <a:pt x="4480809" y="12348"/>
                          <a:pt x="4480560" y="20574"/>
                        </a:cubicBezTo>
                        <a:cubicBezTo>
                          <a:pt x="4279652" y="-4564"/>
                          <a:pt x="4200762" y="43852"/>
                          <a:pt x="3930091" y="20574"/>
                        </a:cubicBezTo>
                        <a:cubicBezTo>
                          <a:pt x="3659420" y="-2704"/>
                          <a:pt x="3456052" y="24580"/>
                          <a:pt x="3290011" y="20574"/>
                        </a:cubicBezTo>
                        <a:cubicBezTo>
                          <a:pt x="3123970" y="16568"/>
                          <a:pt x="2882392" y="35104"/>
                          <a:pt x="2649931" y="20574"/>
                        </a:cubicBezTo>
                        <a:cubicBezTo>
                          <a:pt x="2417470" y="6044"/>
                          <a:pt x="2238426" y="9623"/>
                          <a:pt x="2054657" y="20574"/>
                        </a:cubicBezTo>
                        <a:cubicBezTo>
                          <a:pt x="1870888" y="31525"/>
                          <a:pt x="1566368" y="47326"/>
                          <a:pt x="1324966" y="20574"/>
                        </a:cubicBezTo>
                        <a:cubicBezTo>
                          <a:pt x="1083564" y="-6178"/>
                          <a:pt x="787410" y="13232"/>
                          <a:pt x="595274" y="20574"/>
                        </a:cubicBezTo>
                        <a:cubicBezTo>
                          <a:pt x="403138" y="27916"/>
                          <a:pt x="169622" y="12785"/>
                          <a:pt x="0" y="20574"/>
                        </a:cubicBezTo>
                        <a:cubicBezTo>
                          <a:pt x="553" y="10436"/>
                          <a:pt x="-908" y="87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014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8940" cy="3429000"/>
          </a:xfrm>
        </p:spPr>
        <p:txBody>
          <a:bodyPr anchor="b">
            <a:normAutofit/>
          </a:bodyPr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977640" y="548640"/>
            <a:ext cx="4539996" cy="5431536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977640"/>
            <a:ext cx="2948940" cy="200253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9/4/2020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1538478" y="3257572"/>
            <a:ext cx="4480560" cy="20574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20574"/>
                      <a:gd name="connsiteX1" fmla="*/ 595274 w 4480560"/>
                      <a:gd name="connsiteY1" fmla="*/ 0 h 20574"/>
                      <a:gd name="connsiteX2" fmla="*/ 1100938 w 4480560"/>
                      <a:gd name="connsiteY2" fmla="*/ 0 h 20574"/>
                      <a:gd name="connsiteX3" fmla="*/ 1651406 w 4480560"/>
                      <a:gd name="connsiteY3" fmla="*/ 0 h 20574"/>
                      <a:gd name="connsiteX4" fmla="*/ 2336292 w 4480560"/>
                      <a:gd name="connsiteY4" fmla="*/ 0 h 20574"/>
                      <a:gd name="connsiteX5" fmla="*/ 2931566 w 4480560"/>
                      <a:gd name="connsiteY5" fmla="*/ 0 h 20574"/>
                      <a:gd name="connsiteX6" fmla="*/ 3482035 w 4480560"/>
                      <a:gd name="connsiteY6" fmla="*/ 0 h 20574"/>
                      <a:gd name="connsiteX7" fmla="*/ 4480560 w 4480560"/>
                      <a:gd name="connsiteY7" fmla="*/ 0 h 20574"/>
                      <a:gd name="connsiteX8" fmla="*/ 4480560 w 4480560"/>
                      <a:gd name="connsiteY8" fmla="*/ 20574 h 20574"/>
                      <a:gd name="connsiteX9" fmla="*/ 3840480 w 4480560"/>
                      <a:gd name="connsiteY9" fmla="*/ 20574 h 20574"/>
                      <a:gd name="connsiteX10" fmla="*/ 3290011 w 4480560"/>
                      <a:gd name="connsiteY10" fmla="*/ 20574 h 20574"/>
                      <a:gd name="connsiteX11" fmla="*/ 2560320 w 4480560"/>
                      <a:gd name="connsiteY11" fmla="*/ 20574 h 20574"/>
                      <a:gd name="connsiteX12" fmla="*/ 1965046 w 4480560"/>
                      <a:gd name="connsiteY12" fmla="*/ 20574 h 20574"/>
                      <a:gd name="connsiteX13" fmla="*/ 1459382 w 4480560"/>
                      <a:gd name="connsiteY13" fmla="*/ 20574 h 20574"/>
                      <a:gd name="connsiteX14" fmla="*/ 774497 w 4480560"/>
                      <a:gd name="connsiteY14" fmla="*/ 20574 h 20574"/>
                      <a:gd name="connsiteX15" fmla="*/ 0 w 4480560"/>
                      <a:gd name="connsiteY15" fmla="*/ 20574 h 20574"/>
                      <a:gd name="connsiteX16" fmla="*/ 0 w 4480560"/>
                      <a:gd name="connsiteY16" fmla="*/ 0 h 2057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20574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616" y="4822"/>
                          <a:pt x="4479740" y="14232"/>
                          <a:pt x="4480560" y="20574"/>
                        </a:cubicBezTo>
                        <a:cubicBezTo>
                          <a:pt x="4314132" y="17210"/>
                          <a:pt x="4028383" y="38918"/>
                          <a:pt x="3840480" y="20574"/>
                        </a:cubicBezTo>
                        <a:cubicBezTo>
                          <a:pt x="3652577" y="2230"/>
                          <a:pt x="3547615" y="5134"/>
                          <a:pt x="3290011" y="20574"/>
                        </a:cubicBezTo>
                        <a:cubicBezTo>
                          <a:pt x="3032407" y="36014"/>
                          <a:pt x="2830268" y="11005"/>
                          <a:pt x="2560320" y="20574"/>
                        </a:cubicBezTo>
                        <a:cubicBezTo>
                          <a:pt x="2290372" y="30143"/>
                          <a:pt x="2147422" y="9014"/>
                          <a:pt x="1965046" y="20574"/>
                        </a:cubicBezTo>
                        <a:cubicBezTo>
                          <a:pt x="1782670" y="32134"/>
                          <a:pt x="1689791" y="42966"/>
                          <a:pt x="1459382" y="20574"/>
                        </a:cubicBezTo>
                        <a:cubicBezTo>
                          <a:pt x="1228973" y="-1818"/>
                          <a:pt x="915486" y="38787"/>
                          <a:pt x="774497" y="20574"/>
                        </a:cubicBezTo>
                        <a:cubicBezTo>
                          <a:pt x="633508" y="2361"/>
                          <a:pt x="361442" y="-8821"/>
                          <a:pt x="0" y="20574"/>
                        </a:cubicBezTo>
                        <a:cubicBezTo>
                          <a:pt x="666" y="15709"/>
                          <a:pt x="595" y="5181"/>
                          <a:pt x="0" y="0"/>
                        </a:cubicBezTo>
                        <a:close/>
                      </a:path>
                      <a:path w="4480560" h="20574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1388" y="4289"/>
                          <a:pt x="4480809" y="12348"/>
                          <a:pt x="4480560" y="20574"/>
                        </a:cubicBezTo>
                        <a:cubicBezTo>
                          <a:pt x="4279652" y="-4564"/>
                          <a:pt x="4200762" y="43852"/>
                          <a:pt x="3930091" y="20574"/>
                        </a:cubicBezTo>
                        <a:cubicBezTo>
                          <a:pt x="3659420" y="-2704"/>
                          <a:pt x="3456052" y="24580"/>
                          <a:pt x="3290011" y="20574"/>
                        </a:cubicBezTo>
                        <a:cubicBezTo>
                          <a:pt x="3123970" y="16568"/>
                          <a:pt x="2882392" y="35104"/>
                          <a:pt x="2649931" y="20574"/>
                        </a:cubicBezTo>
                        <a:cubicBezTo>
                          <a:pt x="2417470" y="6044"/>
                          <a:pt x="2238426" y="9623"/>
                          <a:pt x="2054657" y="20574"/>
                        </a:cubicBezTo>
                        <a:cubicBezTo>
                          <a:pt x="1870888" y="31525"/>
                          <a:pt x="1566368" y="47326"/>
                          <a:pt x="1324966" y="20574"/>
                        </a:cubicBezTo>
                        <a:cubicBezTo>
                          <a:pt x="1083564" y="-6178"/>
                          <a:pt x="787410" y="13232"/>
                          <a:pt x="595274" y="20574"/>
                        </a:cubicBezTo>
                        <a:cubicBezTo>
                          <a:pt x="403138" y="27916"/>
                          <a:pt x="169622" y="12785"/>
                          <a:pt x="0" y="20574"/>
                        </a:cubicBezTo>
                        <a:cubicBezTo>
                          <a:pt x="553" y="10436"/>
                          <a:pt x="-908" y="876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286832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9/4/2020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3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40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lag_of_Mexico_(1823-1864,_1867-1968)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lag_of_Mexico_(1823-1864,_1867-1968)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lag_of_Mexico_(1823-1864,_1867-1968)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Flag_of_Mexico_(1823-1864,_1867-1968).pn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062DD-119B-471F-9706-55BBC6D64B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125" b="25625"/>
          <a:stretch/>
        </p:blipFill>
        <p:spPr>
          <a:xfrm>
            <a:off x="0" y="0"/>
            <a:ext cx="9144002" cy="682897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91183" y="857250"/>
            <a:ext cx="7052817" cy="51435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128852-68E9-44B7-B22F-9BDB5051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950" y="578841"/>
            <a:ext cx="7835317" cy="5301842"/>
          </a:xfrm>
          <a:solidFill>
            <a:srgbClr val="FFCCCC">
              <a:alpha val="72941"/>
            </a:srgbClr>
          </a:solidFill>
        </p:spPr>
        <p:txBody>
          <a:bodyPr anchor="b">
            <a:norm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ES" sz="1800" b="1" i="0" u="none" strike="noStrike" kern="1200">
                <a:solidFill>
                  <a:srgbClr val="FFFFFF"/>
                </a:solidFill>
                <a:effectLst/>
                <a:latin typeface="The Hand Bold" panose="03070802030502020204" pitchFamily="66" charset="0"/>
              </a:rPr>
              <a:t>comentarios</a:t>
            </a:r>
            <a:br>
              <a:rPr lang="es-MX" sz="1800" b="0" i="0" u="none" strike="noStrike">
                <a:effectLst/>
                <a:latin typeface="Arial" panose="020B0604020202020204" pitchFamily="34" charset="0"/>
              </a:rPr>
            </a:br>
            <a:r>
              <a:rPr lang="es-ES" sz="1800" b="1" i="0" u="none" strike="noStrike" kern="1200">
                <a:solidFill>
                  <a:srgbClr val="FFFFFF"/>
                </a:solidFill>
                <a:effectLst/>
                <a:latin typeface="The Hand Bold" panose="03070802030502020204" pitchFamily="66" charset="0"/>
              </a:rPr>
              <a:t> </a:t>
            </a:r>
            <a:br>
              <a:rPr lang="es-MX" sz="1800" b="0" i="0" u="none" strike="noStrike">
                <a:effectLst/>
                <a:latin typeface="Arial" panose="020B0604020202020204" pitchFamily="34" charset="0"/>
              </a:rPr>
            </a:br>
            <a:r>
              <a:rPr lang="es-ES" sz="1800" b="1" i="0" u="none" strike="noStrike" kern="1200">
                <a:solidFill>
                  <a:srgbClr val="FFFFFF"/>
                </a:solidFill>
                <a:effectLst/>
                <a:latin typeface="The Hand Bold" panose="03070802030502020204" pitchFamily="66" charset="0"/>
              </a:rPr>
              <a:t> </a:t>
            </a:r>
            <a:br>
              <a:rPr lang="es-MX" sz="1800" b="0" i="0" u="none" strike="noStrike">
                <a:effectLst/>
                <a:latin typeface="Arial" panose="020B0604020202020204" pitchFamily="34" charset="0"/>
              </a:rPr>
            </a:br>
            <a:r>
              <a:rPr lang="es-ES" sz="1800" b="1" i="0" u="none" strike="noStrike" kern="1200">
                <a:solidFill>
                  <a:srgbClr val="FFFFFF"/>
                </a:solidFill>
                <a:effectLst/>
                <a:latin typeface="The Hand Bold" panose="03070802030502020204" pitchFamily="66" charset="0"/>
              </a:rPr>
              <a:t> </a:t>
            </a:r>
            <a:br>
              <a:rPr lang="es-MX" sz="1800" b="0" i="0" u="none" strike="noStrike">
                <a:effectLst/>
                <a:latin typeface="Arial" panose="020B0604020202020204" pitchFamily="34" charset="0"/>
              </a:rPr>
            </a:br>
            <a:r>
              <a:rPr lang="es-ES" sz="1800" b="1" i="0" u="none" strike="noStrike" kern="1200">
                <a:solidFill>
                  <a:srgbClr val="FFFFFF"/>
                </a:solidFill>
                <a:effectLst/>
                <a:latin typeface="The Hand Bold" panose="03070802030502020204" pitchFamily="66" charset="0"/>
              </a:rPr>
              <a:t> </a:t>
            </a:r>
            <a:br>
              <a:rPr lang="es-MX" sz="1800" b="0" i="0" u="none" strike="noStrike">
                <a:effectLst/>
                <a:latin typeface="Arial" panose="020B0604020202020204" pitchFamily="34" charset="0"/>
              </a:rPr>
            </a:br>
            <a:r>
              <a:rPr lang="es-ES" sz="1800" b="1" i="0" u="none" strike="noStrike" kern="1200">
                <a:solidFill>
                  <a:srgbClr val="FFFFFF"/>
                </a:solidFill>
                <a:effectLst/>
                <a:latin typeface="The Hand Bold" panose="03070802030502020204" pitchFamily="66" charset="0"/>
              </a:rPr>
              <a:t> </a:t>
            </a:r>
            <a:endParaRPr lang="es-MX" sz="1800" b="0" i="0" u="none" strike="noStrike"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D6CBEE9-3731-4187-9785-43E0B7D80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752187"/>
              </p:ext>
            </p:extLst>
          </p:nvPr>
        </p:nvGraphicFramePr>
        <p:xfrm>
          <a:off x="813733" y="1322618"/>
          <a:ext cx="4835434" cy="387238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3926971">
                  <a:extLst>
                    <a:ext uri="{9D8B030D-6E8A-4147-A177-3AD203B41FA5}">
                      <a16:colId xmlns:a16="http://schemas.microsoft.com/office/drawing/2014/main" val="2562620967"/>
                    </a:ext>
                  </a:extLst>
                </a:gridCol>
                <a:gridCol w="908463">
                  <a:extLst>
                    <a:ext uri="{9D8B030D-6E8A-4147-A177-3AD203B41FA5}">
                      <a16:colId xmlns:a16="http://schemas.microsoft.com/office/drawing/2014/main" val="3113096193"/>
                    </a:ext>
                  </a:extLst>
                </a:gridCol>
              </a:tblGrid>
              <a:tr h="304942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effectLst/>
                          <a:latin typeface="Agency FB" panose="020B0503020202020204" pitchFamily="34" charset="0"/>
                        </a:rPr>
                        <a:t>Indicador</a:t>
                      </a:r>
                      <a:endParaRPr lang="es-MX" sz="140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PUNTOS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41280434"/>
                  </a:ext>
                </a:extLst>
              </a:tr>
              <a:tr h="304942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effectLst/>
                          <a:latin typeface="Agency FB" panose="020B0503020202020204" pitchFamily="34" charset="0"/>
                        </a:rPr>
                        <a:t>Limpieza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gency FB" panose="020B0503020202020204" pitchFamily="34" charset="0"/>
                        </a:rPr>
                        <a:t> 2</a:t>
                      </a:r>
                      <a:endParaRPr lang="es-MX" sz="140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2108340"/>
                  </a:ext>
                </a:extLst>
              </a:tr>
              <a:tr h="304942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effectLst/>
                          <a:latin typeface="Agency FB" panose="020B0503020202020204" pitchFamily="34" charset="0"/>
                        </a:rPr>
                        <a:t>organización</a:t>
                      </a:r>
                      <a:endParaRPr lang="es-MX" sz="1600" b="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gency FB" panose="020B0503020202020204" pitchFamily="34" charset="0"/>
                        </a:rPr>
                        <a:t> 2</a:t>
                      </a:r>
                      <a:endParaRPr lang="es-MX" sz="140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0566816"/>
                  </a:ext>
                </a:extLst>
              </a:tr>
              <a:tr h="717281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effectLst/>
                          <a:latin typeface="Agency FB" panose="020B0503020202020204" pitchFamily="34" charset="0"/>
                        </a:rPr>
                        <a:t>Valora como sus decisiones y acciones afecta a otros y propone acciones para mejorar aspectos de su entorno</a:t>
                      </a:r>
                      <a:endParaRPr lang="es-MX" sz="1600" b="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gency FB" panose="020B0503020202020204" pitchFamily="34" charset="0"/>
                        </a:rPr>
                        <a:t> 1.5</a:t>
                      </a:r>
                      <a:endParaRPr lang="es-MX" sz="140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1714579"/>
                  </a:ext>
                </a:extLst>
              </a:tr>
              <a:tr h="91482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effectLst/>
                          <a:latin typeface="Agency FB" panose="020B0503020202020204" pitchFamily="34" charset="0"/>
                        </a:rPr>
                        <a:t>Infiere las características, los sentimientos y las motivaciones de los personajes de un cuento a partir de sus acciones</a:t>
                      </a:r>
                      <a:endParaRPr lang="es-MX" sz="1600" b="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gency FB" panose="020B0503020202020204" pitchFamily="34" charset="0"/>
                        </a:rPr>
                        <a:t> 2</a:t>
                      </a:r>
                      <a:endParaRPr lang="es-MX" sz="140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635385"/>
                  </a:ext>
                </a:extLst>
              </a:tr>
              <a:tr h="914826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effectLst/>
                          <a:latin typeface="Agency FB" panose="020B0503020202020204" pitchFamily="34" charset="0"/>
                        </a:rPr>
                        <a:t>Relaciona el proceso de producción, transformación y comercialización de diferentes productos del mundo</a:t>
                      </a:r>
                      <a:endParaRPr lang="es-MX" sz="1600" b="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600" dirty="0">
                          <a:effectLst/>
                          <a:latin typeface="Agency FB" panose="020B0503020202020204" pitchFamily="34" charset="0"/>
                        </a:rPr>
                        <a:t> 2</a:t>
                      </a:r>
                      <a:endParaRPr lang="es-MX" sz="140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9078505"/>
                  </a:ext>
                </a:extLst>
              </a:tr>
              <a:tr h="304942">
                <a:tc>
                  <a:txBody>
                    <a:bodyPr/>
                    <a:lstStyle/>
                    <a:p>
                      <a:pPr algn="ctr"/>
                      <a:r>
                        <a:rPr lang="es-ES" sz="1800" b="0" dirty="0">
                          <a:effectLst/>
                          <a:latin typeface="Agency FB" panose="020B0503020202020204" pitchFamily="34" charset="0"/>
                        </a:rPr>
                        <a:t>TOTAL</a:t>
                      </a:r>
                      <a:endParaRPr lang="es-MX" sz="1600" b="0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1" dirty="0">
                          <a:effectLst/>
                          <a:latin typeface="Agency FB" panose="020B0503020202020204" pitchFamily="34" charset="0"/>
                        </a:rPr>
                        <a:t> 9.5</a:t>
                      </a:r>
                      <a:endParaRPr lang="es-MX" sz="1800" b="1" dirty="0"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819696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377D0539-BAEC-4A43-8ACA-341E0D71DA07}"/>
              </a:ext>
            </a:extLst>
          </p:cNvPr>
          <p:cNvSpPr txBox="1"/>
          <p:nvPr/>
        </p:nvSpPr>
        <p:spPr>
          <a:xfrm>
            <a:off x="963045" y="704009"/>
            <a:ext cx="65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LUNES 31 DE AGOSTO DE 2020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95DA5891-66B5-4629-822A-574AD0E24A5F}"/>
              </a:ext>
            </a:extLst>
          </p:cNvPr>
          <p:cNvSpPr txBox="1"/>
          <p:nvPr/>
        </p:nvSpPr>
        <p:spPr>
          <a:xfrm>
            <a:off x="494950" y="5982541"/>
            <a:ext cx="7745360" cy="52322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MUY BIEN</a:t>
            </a:r>
          </a:p>
        </p:txBody>
      </p:sp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D036AF59-144A-4B32-A8A2-A0AF6A8D9D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210017"/>
              </p:ext>
            </p:extLst>
          </p:nvPr>
        </p:nvGraphicFramePr>
        <p:xfrm>
          <a:off x="5649167" y="1316517"/>
          <a:ext cx="2441285" cy="3873193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2441285">
                  <a:extLst>
                    <a:ext uri="{9D8B030D-6E8A-4147-A177-3AD203B41FA5}">
                      <a16:colId xmlns:a16="http://schemas.microsoft.com/office/drawing/2014/main" val="2188380797"/>
                    </a:ext>
                  </a:extLst>
                </a:gridCol>
              </a:tblGrid>
              <a:tr h="297993">
                <a:tc>
                  <a:txBody>
                    <a:bodyPr/>
                    <a:lstStyle/>
                    <a:p>
                      <a:pPr algn="l"/>
                      <a:r>
                        <a:rPr lang="es-ES" sz="2000" b="1" dirty="0">
                          <a:effectLst/>
                        </a:rPr>
                        <a:t>comentarios</a:t>
                      </a:r>
                      <a:endParaRPr lang="es-MX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049566"/>
                  </a:ext>
                </a:extLst>
              </a:tr>
              <a:tr h="241515">
                <a:tc>
                  <a:txBody>
                    <a:bodyPr/>
                    <a:lstStyle/>
                    <a:p>
                      <a:pPr algn="l"/>
                      <a:endParaRPr lang="es-MX" sz="1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299233"/>
                  </a:ext>
                </a:extLst>
              </a:tr>
              <a:tr h="504655"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Excelente letra. Puedes mejorar tu redacción usando más adjetivos y comas.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69491"/>
                  </a:ext>
                </a:extLst>
              </a:tr>
              <a:tr h="1251570">
                <a:tc>
                  <a:txBody>
                    <a:bodyPr/>
                    <a:lstStyle/>
                    <a:p>
                      <a:pPr algn="l"/>
                      <a:r>
                        <a:rPr lang="es-MX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Muy bien Danna al decir r que la gente mala también puede volverse buena y yo le agrego: que nadie nace siendo malo. No hay que confiar en cualquiera pero tampoco juzgar a la primera, así como lo hizo la princesa con el sapo.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530546"/>
                  </a:ext>
                </a:extLst>
              </a:tr>
              <a:tr h="1542063">
                <a:tc>
                  <a:txBody>
                    <a:bodyPr/>
                    <a:lstStyle/>
                    <a:p>
                      <a:pPr algn="l"/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 hubiese gustado que ocuparas todos los renglones que estaban ahí para </a:t>
                      </a:r>
                      <a:r>
                        <a:rPr lang="es-MX" sz="16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decribir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 mago, necesito que te esfuerces en escribir más. </a:t>
                      </a:r>
                    </a:p>
                    <a:p>
                      <a:pPr algn="l"/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Pudiste poner que el mago era gracioso, </a:t>
                      </a:r>
                      <a:r>
                        <a:rPr lang="es-MX" sz="16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enojon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sabio, cumplía deseos pero era un mago malo porque….jajaja </a:t>
                      </a:r>
                      <a:r>
                        <a:rPr lang="es-MX" sz="16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r>
                        <a:rPr lang="es-MX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sé que puedes hacerlo mejor,.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895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14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062DD-119B-471F-9706-55BBC6D64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91183" y="857250"/>
            <a:ext cx="7052817" cy="51435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128852-68E9-44B7-B22F-9BDB5051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218661"/>
            <a:ext cx="8053432" cy="6131138"/>
          </a:xfrm>
          <a:solidFill>
            <a:srgbClr val="FFFFFF">
              <a:alpha val="72549"/>
            </a:srgbClr>
          </a:solidFill>
        </p:spPr>
        <p:txBody>
          <a:bodyPr anchor="b">
            <a:normAutofit/>
          </a:bodyPr>
          <a:lstStyle/>
          <a:p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7D0539-BAEC-4A43-8ACA-341E0D71DA07}"/>
              </a:ext>
            </a:extLst>
          </p:cNvPr>
          <p:cNvSpPr txBox="1"/>
          <p:nvPr/>
        </p:nvSpPr>
        <p:spPr>
          <a:xfrm>
            <a:off x="943166" y="201642"/>
            <a:ext cx="65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Martes 1 de septiembre DE 2020</a:t>
            </a:r>
          </a:p>
        </p:txBody>
      </p:sp>
      <p:pic>
        <p:nvPicPr>
          <p:cNvPr id="8" name="Gráfico 7" descr="Marca de verificación">
            <a:extLst>
              <a:ext uri="{FF2B5EF4-FFF2-40B4-BE49-F238E27FC236}">
                <a16:creationId xmlns:a16="http://schemas.microsoft.com/office/drawing/2014/main" id="{159BD251-ADDA-4F3E-A885-5CBE819987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1661359"/>
            <a:ext cx="289421" cy="289421"/>
          </a:xfrm>
          <a:prstGeom prst="rect">
            <a:avLst/>
          </a:prstGeom>
        </p:spPr>
      </p:pic>
      <p:pic>
        <p:nvPicPr>
          <p:cNvPr id="10" name="Gráfico 9" descr="Marca de verificación">
            <a:extLst>
              <a:ext uri="{FF2B5EF4-FFF2-40B4-BE49-F238E27FC236}">
                <a16:creationId xmlns:a16="http://schemas.microsoft.com/office/drawing/2014/main" id="{4BB1FDCF-5D35-4CD0-B094-EA0CCB3DED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1926136"/>
            <a:ext cx="289421" cy="289421"/>
          </a:xfrm>
          <a:prstGeom prst="rect">
            <a:avLst/>
          </a:prstGeom>
        </p:spPr>
      </p:pic>
      <p:pic>
        <p:nvPicPr>
          <p:cNvPr id="14" name="Gráfico 13" descr="Marca de verificación">
            <a:extLst>
              <a:ext uri="{FF2B5EF4-FFF2-40B4-BE49-F238E27FC236}">
                <a16:creationId xmlns:a16="http://schemas.microsoft.com/office/drawing/2014/main" id="{752E84E0-1105-4584-BBC6-0532D84479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2530222"/>
            <a:ext cx="289421" cy="289421"/>
          </a:xfrm>
          <a:prstGeom prst="rect">
            <a:avLst/>
          </a:prstGeom>
        </p:spPr>
      </p:pic>
      <p:pic>
        <p:nvPicPr>
          <p:cNvPr id="16" name="Gráfico 15" descr="Marca de verificación">
            <a:extLst>
              <a:ext uri="{FF2B5EF4-FFF2-40B4-BE49-F238E27FC236}">
                <a16:creationId xmlns:a16="http://schemas.microsoft.com/office/drawing/2014/main" id="{67B27253-CA63-4741-9591-BE2241ED58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3284289"/>
            <a:ext cx="289421" cy="289421"/>
          </a:xfrm>
          <a:prstGeom prst="rect">
            <a:avLst/>
          </a:prstGeom>
        </p:spPr>
      </p:pic>
      <p:pic>
        <p:nvPicPr>
          <p:cNvPr id="18" name="Gráfico 17" descr="Marca de verificación">
            <a:extLst>
              <a:ext uri="{FF2B5EF4-FFF2-40B4-BE49-F238E27FC236}">
                <a16:creationId xmlns:a16="http://schemas.microsoft.com/office/drawing/2014/main" id="{D2BED0A3-46A8-448E-A652-3B47010C3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38065" y="4221965"/>
            <a:ext cx="289421" cy="289421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52F3AAC-200C-4F88-ACA2-45C80D504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34791"/>
              </p:ext>
            </p:extLst>
          </p:nvPr>
        </p:nvGraphicFramePr>
        <p:xfrm>
          <a:off x="753769" y="661664"/>
          <a:ext cx="7654735" cy="5202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5717">
                  <a:extLst>
                    <a:ext uri="{9D8B030D-6E8A-4147-A177-3AD203B41FA5}">
                      <a16:colId xmlns:a16="http://schemas.microsoft.com/office/drawing/2014/main" val="2163978620"/>
                    </a:ext>
                  </a:extLst>
                </a:gridCol>
                <a:gridCol w="863086">
                  <a:extLst>
                    <a:ext uri="{9D8B030D-6E8A-4147-A177-3AD203B41FA5}">
                      <a16:colId xmlns:a16="http://schemas.microsoft.com/office/drawing/2014/main" val="1681392240"/>
                    </a:ext>
                  </a:extLst>
                </a:gridCol>
                <a:gridCol w="1485932">
                  <a:extLst>
                    <a:ext uri="{9D8B030D-6E8A-4147-A177-3AD203B41FA5}">
                      <a16:colId xmlns:a16="http://schemas.microsoft.com/office/drawing/2014/main" val="1655408580"/>
                    </a:ext>
                  </a:extLst>
                </a:gridCol>
              </a:tblGrid>
              <a:tr h="41987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  <a:latin typeface="+mn-lt"/>
                        </a:rPr>
                        <a:t>INDICADOR</a:t>
                      </a:r>
                      <a:endParaRPr lang="es-MX" sz="28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2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Puntos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effectLst/>
                        </a:rPr>
                        <a:t>comentarios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52254"/>
                  </a:ext>
                </a:extLst>
              </a:tr>
              <a:tr h="41987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Limpieza 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2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436256"/>
                  </a:ext>
                </a:extLst>
              </a:tr>
              <a:tr h="41987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organización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900581"/>
                  </a:ext>
                </a:extLst>
              </a:tr>
              <a:tr h="84324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Resuelve problemas que implican sumar y restar números decimales por números naturales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1224576"/>
                  </a:ext>
                </a:extLst>
              </a:tr>
              <a:tr h="9627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dirty="0">
                          <a:effectLst/>
                        </a:rPr>
                        <a:t>Identifica aspectos importantes de los grandes ilustres de la historia universal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532193"/>
                  </a:ext>
                </a:extLst>
              </a:tr>
              <a:tr h="167948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Argumenta la importancia de prevenir situaciones de riesgo asociadas a las adicciones: accidentes, violencia de género y abuso sexual</a:t>
                      </a:r>
                      <a:r>
                        <a:rPr lang="es-MX" sz="2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es-MX" sz="2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90757"/>
                  </a:ext>
                </a:extLst>
              </a:tr>
              <a:tr h="41987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TOTAL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>
                          <a:effectLst/>
                        </a:rPr>
                        <a:t> 10</a:t>
                      </a:r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MX" sz="2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703998"/>
                  </a:ext>
                </a:extLst>
              </a:tr>
            </a:tbl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:a16="http://schemas.microsoft.com/office/drawing/2014/main" id="{28F7AC91-97C6-49CD-91D4-0C37BBBBA2A8}"/>
              </a:ext>
            </a:extLst>
          </p:cNvPr>
          <p:cNvSpPr txBox="1"/>
          <p:nvPr/>
        </p:nvSpPr>
        <p:spPr>
          <a:xfrm>
            <a:off x="545284" y="6040354"/>
            <a:ext cx="8053432" cy="52322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MUY BIEN </a:t>
            </a:r>
          </a:p>
        </p:txBody>
      </p:sp>
    </p:spTree>
    <p:extLst>
      <p:ext uri="{BB962C8B-B14F-4D97-AF65-F5344CB8AC3E}">
        <p14:creationId xmlns:p14="http://schemas.microsoft.com/office/powerpoint/2010/main" val="1270222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4062DD-119B-471F-9706-55BBC6D64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07128852-68E9-44B7-B22F-9BDB5051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218661"/>
            <a:ext cx="8053432" cy="6131138"/>
          </a:xfrm>
          <a:solidFill>
            <a:srgbClr val="FFFFFF">
              <a:alpha val="72549"/>
            </a:srgbClr>
          </a:solidFill>
        </p:spPr>
        <p:txBody>
          <a:bodyPr anchor="b">
            <a:normAutofit/>
          </a:bodyPr>
          <a:lstStyle/>
          <a:p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7D0539-BAEC-4A43-8ACA-341E0D71DA07}"/>
              </a:ext>
            </a:extLst>
          </p:cNvPr>
          <p:cNvSpPr txBox="1"/>
          <p:nvPr/>
        </p:nvSpPr>
        <p:spPr>
          <a:xfrm>
            <a:off x="943166" y="201642"/>
            <a:ext cx="65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Miércoles 2 de septiembre DE 2020</a:t>
            </a:r>
          </a:p>
        </p:txBody>
      </p:sp>
      <p:pic>
        <p:nvPicPr>
          <p:cNvPr id="8" name="Gráfico 7" descr="Marca de verificación">
            <a:extLst>
              <a:ext uri="{FF2B5EF4-FFF2-40B4-BE49-F238E27FC236}">
                <a16:creationId xmlns:a16="http://schemas.microsoft.com/office/drawing/2014/main" id="{159BD251-ADDA-4F3E-A885-5CBE819987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1661359"/>
            <a:ext cx="289421" cy="289421"/>
          </a:xfrm>
          <a:prstGeom prst="rect">
            <a:avLst/>
          </a:prstGeom>
        </p:spPr>
      </p:pic>
      <p:pic>
        <p:nvPicPr>
          <p:cNvPr id="10" name="Gráfico 9" descr="Marca de verificación">
            <a:extLst>
              <a:ext uri="{FF2B5EF4-FFF2-40B4-BE49-F238E27FC236}">
                <a16:creationId xmlns:a16="http://schemas.microsoft.com/office/drawing/2014/main" id="{4BB1FDCF-5D35-4CD0-B094-EA0CCB3DED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1926136"/>
            <a:ext cx="289421" cy="289421"/>
          </a:xfrm>
          <a:prstGeom prst="rect">
            <a:avLst/>
          </a:prstGeom>
        </p:spPr>
      </p:pic>
      <p:pic>
        <p:nvPicPr>
          <p:cNvPr id="14" name="Gráfico 13" descr="Marca de verificación">
            <a:extLst>
              <a:ext uri="{FF2B5EF4-FFF2-40B4-BE49-F238E27FC236}">
                <a16:creationId xmlns:a16="http://schemas.microsoft.com/office/drawing/2014/main" id="{752E84E0-1105-4584-BBC6-0532D84479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2530222"/>
            <a:ext cx="289421" cy="289421"/>
          </a:xfrm>
          <a:prstGeom prst="rect">
            <a:avLst/>
          </a:prstGeom>
        </p:spPr>
      </p:pic>
      <p:pic>
        <p:nvPicPr>
          <p:cNvPr id="16" name="Gráfico 15" descr="Marca de verificación">
            <a:extLst>
              <a:ext uri="{FF2B5EF4-FFF2-40B4-BE49-F238E27FC236}">
                <a16:creationId xmlns:a16="http://schemas.microsoft.com/office/drawing/2014/main" id="{67B27253-CA63-4741-9591-BE2241ED58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92596" y="3284289"/>
            <a:ext cx="289421" cy="289421"/>
          </a:xfrm>
          <a:prstGeom prst="rect">
            <a:avLst/>
          </a:prstGeom>
        </p:spPr>
      </p:pic>
      <p:pic>
        <p:nvPicPr>
          <p:cNvPr id="18" name="Gráfico 17" descr="Marca de verificación">
            <a:extLst>
              <a:ext uri="{FF2B5EF4-FFF2-40B4-BE49-F238E27FC236}">
                <a16:creationId xmlns:a16="http://schemas.microsoft.com/office/drawing/2014/main" id="{D2BED0A3-46A8-448E-A652-3B47010C3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38065" y="4221965"/>
            <a:ext cx="289421" cy="289421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28F7AC91-97C6-49CD-91D4-0C37BBBBA2A8}"/>
              </a:ext>
            </a:extLst>
          </p:cNvPr>
          <p:cNvSpPr txBox="1"/>
          <p:nvPr/>
        </p:nvSpPr>
        <p:spPr>
          <a:xfrm>
            <a:off x="545284" y="6040354"/>
            <a:ext cx="8053432" cy="52322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MUY BIEN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A8012D3-92F6-422A-B3BB-11D20435E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728198"/>
              </p:ext>
            </p:extLst>
          </p:nvPr>
        </p:nvGraphicFramePr>
        <p:xfrm>
          <a:off x="943166" y="1274531"/>
          <a:ext cx="7465339" cy="383395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4950738">
                  <a:extLst>
                    <a:ext uri="{9D8B030D-6E8A-4147-A177-3AD203B41FA5}">
                      <a16:colId xmlns:a16="http://schemas.microsoft.com/office/drawing/2014/main" val="20694129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739689180"/>
                    </a:ext>
                  </a:extLst>
                </a:gridCol>
                <a:gridCol w="1600201">
                  <a:extLst>
                    <a:ext uri="{9D8B030D-6E8A-4147-A177-3AD203B41FA5}">
                      <a16:colId xmlns:a16="http://schemas.microsoft.com/office/drawing/2014/main" val="147284765"/>
                    </a:ext>
                  </a:extLst>
                </a:gridCol>
              </a:tblGrid>
              <a:tr h="35451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INDICADOR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PUNTOS</a:t>
                      </a:r>
                      <a:endParaRPr lang="es-MX" sz="2400" b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Comentarios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154882"/>
                  </a:ext>
                </a:extLst>
              </a:tr>
              <a:tr h="35451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Limpieza 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630703"/>
                  </a:ext>
                </a:extLst>
              </a:tr>
              <a:tr h="35451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organización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478601"/>
                  </a:ext>
                </a:extLst>
              </a:tr>
              <a:tr h="1063535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Ubica diferentes sitios en donde se presentan artes escénicas  para niños en México.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2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756540"/>
                  </a:ext>
                </a:extLst>
              </a:tr>
              <a:tr h="1063535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Realiza y comprende el uso de las multiplicaciones con punto decimal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2 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 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975105"/>
                  </a:ext>
                </a:extLst>
              </a:tr>
              <a:tr h="354512">
                <a:tc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TOTAL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800" b="1" dirty="0">
                          <a:effectLst/>
                        </a:rPr>
                        <a:t>10 </a:t>
                      </a:r>
                      <a:endParaRPr lang="es-MX" sz="2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D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650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9717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062DD-119B-471F-9706-55BBC6D64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91183" y="857250"/>
            <a:ext cx="7052817" cy="51435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128852-68E9-44B7-B22F-9BDB5051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218661"/>
            <a:ext cx="8053432" cy="6131138"/>
          </a:xfrm>
          <a:solidFill>
            <a:srgbClr val="FFFFFF">
              <a:alpha val="72549"/>
            </a:srgbClr>
          </a:solidFill>
        </p:spPr>
        <p:txBody>
          <a:bodyPr anchor="b">
            <a:normAutofit/>
          </a:bodyPr>
          <a:lstStyle/>
          <a:p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7D0539-BAEC-4A43-8ACA-341E0D71DA07}"/>
              </a:ext>
            </a:extLst>
          </p:cNvPr>
          <p:cNvSpPr txBox="1"/>
          <p:nvPr/>
        </p:nvSpPr>
        <p:spPr>
          <a:xfrm>
            <a:off x="943166" y="201642"/>
            <a:ext cx="65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Jueves 3 de septiembre DE 2020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8F7AC91-97C6-49CD-91D4-0C37BBBBA2A8}"/>
              </a:ext>
            </a:extLst>
          </p:cNvPr>
          <p:cNvSpPr txBox="1"/>
          <p:nvPr/>
        </p:nvSpPr>
        <p:spPr>
          <a:xfrm>
            <a:off x="545284" y="6040354"/>
            <a:ext cx="8053432" cy="52322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MUY BIEN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43818-2C6B-4A3F-9674-58E607DAC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523283"/>
              </p:ext>
            </p:extLst>
          </p:nvPr>
        </p:nvGraphicFramePr>
        <p:xfrm>
          <a:off x="724652" y="566544"/>
          <a:ext cx="7694696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9792">
                  <a:extLst>
                    <a:ext uri="{9D8B030D-6E8A-4147-A177-3AD203B41FA5}">
                      <a16:colId xmlns:a16="http://schemas.microsoft.com/office/drawing/2014/main" val="186490898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38745842"/>
                    </a:ext>
                  </a:extLst>
                </a:gridCol>
                <a:gridCol w="1550504">
                  <a:extLst>
                    <a:ext uri="{9D8B030D-6E8A-4147-A177-3AD203B41FA5}">
                      <a16:colId xmlns:a16="http://schemas.microsoft.com/office/drawing/2014/main" val="2661678236"/>
                    </a:ext>
                  </a:extLst>
                </a:gridCol>
              </a:tblGrid>
              <a:tr h="473330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Indicador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si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Comentarios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89557"/>
                  </a:ext>
                </a:extLst>
              </a:tr>
              <a:tr h="473330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Limpieza 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690551"/>
                  </a:ext>
                </a:extLst>
              </a:tr>
              <a:tr h="473330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organización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449771"/>
                  </a:ext>
                </a:extLst>
              </a:tr>
              <a:tr h="1419991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Valora como sus decisiones y acciones afecta a otros y propone acciones para mejorar aspectos de su entorno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775622"/>
                  </a:ext>
                </a:extLst>
              </a:tr>
              <a:tr h="946661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Resuelve problemas que implican multiplicar números decimales por números naturales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90817"/>
                  </a:ext>
                </a:extLst>
              </a:tr>
              <a:tr h="946661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Distingue elementos de realidad y fantasía en leyendas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50249"/>
                  </a:ext>
                </a:extLst>
              </a:tr>
              <a:tr h="473330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5098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6947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30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26E0BFB-CDF1-4990-8C11-AC849311E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062DD-119B-471F-9706-55BBC6D64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/>
        </p:blipFill>
        <p:spPr>
          <a:xfrm>
            <a:off x="0" y="0"/>
            <a:ext cx="9144002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069A1F8-9BEB-4786-9694-FC48B2D75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091183" y="857250"/>
            <a:ext cx="7052817" cy="51435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0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7128852-68E9-44B7-B22F-9BDB5051B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284" y="218661"/>
            <a:ext cx="8053432" cy="6131138"/>
          </a:xfrm>
          <a:solidFill>
            <a:srgbClr val="FFFFFF">
              <a:alpha val="72549"/>
            </a:srgbClr>
          </a:solidFill>
        </p:spPr>
        <p:txBody>
          <a:bodyPr anchor="b">
            <a:normAutofit/>
          </a:bodyPr>
          <a:lstStyle/>
          <a:p>
            <a:endParaRPr lang="es-MX" sz="36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77D0539-BAEC-4A43-8ACA-341E0D71DA07}"/>
              </a:ext>
            </a:extLst>
          </p:cNvPr>
          <p:cNvSpPr txBox="1"/>
          <p:nvPr/>
        </p:nvSpPr>
        <p:spPr>
          <a:xfrm>
            <a:off x="943166" y="201642"/>
            <a:ext cx="65014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+mj-lt"/>
              </a:rPr>
              <a:t>Viernes 4 de septiembre DE 2020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8F7AC91-97C6-49CD-91D4-0C37BBBBA2A8}"/>
              </a:ext>
            </a:extLst>
          </p:cNvPr>
          <p:cNvSpPr txBox="1"/>
          <p:nvPr/>
        </p:nvSpPr>
        <p:spPr>
          <a:xfrm>
            <a:off x="545284" y="6193055"/>
            <a:ext cx="8053432" cy="523220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/>
              <a:t>MUY BIEN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35B5FE-2BC9-4EEC-A88F-6428BF73D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72900"/>
              </p:ext>
            </p:extLst>
          </p:nvPr>
        </p:nvGraphicFramePr>
        <p:xfrm>
          <a:off x="644439" y="785904"/>
          <a:ext cx="7614978" cy="528619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602537">
                  <a:extLst>
                    <a:ext uri="{9D8B030D-6E8A-4147-A177-3AD203B41FA5}">
                      <a16:colId xmlns:a16="http://schemas.microsoft.com/office/drawing/2014/main" val="3606726302"/>
                    </a:ext>
                  </a:extLst>
                </a:gridCol>
                <a:gridCol w="954756">
                  <a:extLst>
                    <a:ext uri="{9D8B030D-6E8A-4147-A177-3AD203B41FA5}">
                      <a16:colId xmlns:a16="http://schemas.microsoft.com/office/drawing/2014/main" val="84052549"/>
                    </a:ext>
                  </a:extLst>
                </a:gridCol>
                <a:gridCol w="1057685">
                  <a:extLst>
                    <a:ext uri="{9D8B030D-6E8A-4147-A177-3AD203B41FA5}">
                      <a16:colId xmlns:a16="http://schemas.microsoft.com/office/drawing/2014/main" val="4089167600"/>
                    </a:ext>
                  </a:extLst>
                </a:gridCol>
              </a:tblGrid>
              <a:tr h="468108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Indicador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SI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NO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6114793"/>
                  </a:ext>
                </a:extLst>
              </a:tr>
              <a:tr h="468108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Limpieza 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 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918770"/>
                  </a:ext>
                </a:extLst>
              </a:tr>
              <a:tr h="468108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organización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428554"/>
                  </a:ext>
                </a:extLst>
              </a:tr>
              <a:tr h="1872431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Adapta sus capacidades, habilidades y destrezas motrices al organizar y participar en diversas actividades recreativas para consolidar  su disponibilidad corporal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848901"/>
                  </a:ext>
                </a:extLst>
              </a:tr>
              <a:tr h="1404323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Organiza y combina de manera intencional el cuerpo en el espacio y el tiempo para representar personajes ficticios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200">
                          <a:effectLst/>
                        </a:rPr>
                        <a:t> </a:t>
                      </a:r>
                      <a:endParaRPr lang="es-MX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475002"/>
                  </a:ext>
                </a:extLst>
              </a:tr>
              <a:tr h="468108">
                <a:tc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TOTAL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3200" dirty="0">
                          <a:effectLst/>
                        </a:rPr>
                        <a:t> </a:t>
                      </a:r>
                      <a:endParaRPr lang="es-MX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005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74278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RegularSeedLeftStep">
      <a:dk1>
        <a:srgbClr val="000000"/>
      </a:dk1>
      <a:lt1>
        <a:srgbClr val="FFFFFF"/>
      </a:lt1>
      <a:dk2>
        <a:srgbClr val="412428"/>
      </a:dk2>
      <a:lt2>
        <a:srgbClr val="E2E4E8"/>
      </a:lt2>
      <a:accent1>
        <a:srgbClr val="D79528"/>
      </a:accent1>
      <a:accent2>
        <a:srgbClr val="D34019"/>
      </a:accent2>
      <a:accent3>
        <a:srgbClr val="E52B52"/>
      </a:accent3>
      <a:accent4>
        <a:srgbClr val="D3198E"/>
      </a:accent4>
      <a:accent5>
        <a:srgbClr val="DD2BE5"/>
      </a:accent5>
      <a:accent6>
        <a:srgbClr val="801DD4"/>
      </a:accent6>
      <a:hlink>
        <a:srgbClr val="4976C2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450</Words>
  <Application>Microsoft Office PowerPoint</Application>
  <PresentationFormat>Presentación en pantalla (4:3)</PresentationFormat>
  <Paragraphs>102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Agency FB</vt:lpstr>
      <vt:lpstr>Arial</vt:lpstr>
      <vt:lpstr>The Hand Bold</vt:lpstr>
      <vt:lpstr>The Serif Hand Black</vt:lpstr>
      <vt:lpstr>Times New Roman</vt:lpstr>
      <vt:lpstr>SketchyVTI</vt:lpstr>
      <vt:lpstr>comentarios          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Excelente Laura zoe</dc:title>
  <dc:creator>Blanca N. Gabriel Ocampo</dc:creator>
  <cp:lastModifiedBy>Blanca N. Gabriel Ocampo</cp:lastModifiedBy>
  <cp:revision>14</cp:revision>
  <dcterms:created xsi:type="dcterms:W3CDTF">2020-09-02T15:24:04Z</dcterms:created>
  <dcterms:modified xsi:type="dcterms:W3CDTF">2020-09-04T10:20:46Z</dcterms:modified>
</cp:coreProperties>
</file>