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  <a:srgbClr val="0000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1692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C7A07-96C3-42AF-943D-953C86C3DA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463557"/>
            <a:ext cx="6858000" cy="2387600"/>
          </a:xfrm>
        </p:spPr>
        <p:txBody>
          <a:bodyPr anchor="b">
            <a:normAutofit/>
          </a:bodyPr>
          <a:lstStyle>
            <a:lvl1pPr algn="ctr">
              <a:lnSpc>
                <a:spcPct val="90000"/>
              </a:lnSpc>
              <a:defRPr sz="39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EE38DF-F503-4E79-B1B0-16489708A1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943232"/>
            <a:ext cx="6858000" cy="1655762"/>
          </a:xfrm>
        </p:spPr>
        <p:txBody>
          <a:bodyPr>
            <a:normAutofit/>
          </a:bodyPr>
          <a:lstStyle>
            <a:lvl1pPr marL="0" indent="0" algn="ctr">
              <a:lnSpc>
                <a:spcPts val="2400"/>
              </a:lnSpc>
              <a:buNone/>
              <a:defRPr sz="1800" baseline="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D965B-87A4-4F43-BE02-800BCCDF42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5468" y="6217920"/>
            <a:ext cx="2057400" cy="640080"/>
          </a:xfrm>
        </p:spPr>
        <p:txBody>
          <a:bodyPr anchor="ctr" anchorCtr="0"/>
          <a:lstStyle/>
          <a:p>
            <a:fld id="{403CB87E-4591-47A1-9046-CF63F17215EF}" type="datetime2">
              <a:rPr lang="en-US" smtClean="0"/>
              <a:t>Wednesday, August 26,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9ED35B-CBF1-40D9-BAA7-CF9E1E22B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25496" y="6217920"/>
            <a:ext cx="5397246" cy="640080"/>
          </a:xfrm>
        </p:spPr>
        <p:txBody>
          <a:bodyPr anchor="ctr" anchorCtr="0"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26653A-450D-4BDE-8718-99F2D9314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27364" y="0"/>
            <a:ext cx="514350" cy="685800"/>
          </a:xfrm>
        </p:spPr>
        <p:txBody>
          <a:bodyPr/>
          <a:lstStyle>
            <a:lvl1pPr algn="ctr">
              <a:defRPr/>
            </a:lvl1pPr>
          </a:lstStyle>
          <a:p>
            <a:fld id="{3A4F6043-7A67-491B-98BC-F933DED7226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951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D930A-6467-4C46-BA13-A0F5EC12F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9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41977A-7872-4BE8-8C5C-D2099BEDBB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B8191-8A0C-4077-9A2D-0255BF81A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F0E-8070-4DFE-A821-9A699EDBAD7E}" type="datetime2">
              <a:rPr lang="en-US" smtClean="0"/>
              <a:t>Wednesday, August 26,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41B40-57AC-45F3-9AAC-DC2BEBB12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D65F4-29FA-451A-878F-768E426A7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461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76A9FC-D582-4FC8-B641-9F77B4DD15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3A1683-12F6-4BA6-AD1A-F98C609514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141D6-1E1A-4A54-A9B4-57F86865F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D34AE-C7BF-46E5-A968-01C6641F6476}" type="datetime2">
              <a:rPr lang="en-US" smtClean="0"/>
              <a:t>Wednesday, August 26,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7541D6-4702-4421-AEB2-D6CA3AADB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3C9F43-CD60-4C38-94C9-0E6D3B722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49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14413-82C1-4EBC-8C6B-BC5F842D1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" y="365129"/>
            <a:ext cx="7907274" cy="1325563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39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F029A-192E-4A44-ACC7-6C5212C77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472" y="1825625"/>
            <a:ext cx="7907273" cy="4206383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1A7D4-E57E-4789-896B-B2A051BF94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5468" y="6217920"/>
            <a:ext cx="2057400" cy="64008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3DE70B-B772-416E-A790-995760B1742E}" type="datetime2">
              <a:rPr lang="en-US" smtClean="0"/>
              <a:t>Wednesday, August 26,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B63EE-3B35-4F8A-BDA3-E778BFE14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39EF2-7937-4C30-A883-7F7BD0280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fld id="{3A4F6043-7A67-491B-98BC-F933DED7226D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410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AF4BC-D1E9-40F0-A26B-9EA9B6B69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" y="1081948"/>
            <a:ext cx="7907274" cy="2852737"/>
          </a:xfrm>
        </p:spPr>
        <p:txBody>
          <a:bodyPr anchor="b">
            <a:normAutofit/>
          </a:bodyPr>
          <a:lstStyle>
            <a:lvl1pPr>
              <a:defRPr sz="33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7974A6-FAB9-47DA-8F1A-701DFC8DF3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5468" y="3961673"/>
            <a:ext cx="7907274" cy="1500187"/>
          </a:xfrm>
        </p:spPr>
        <p:txBody>
          <a:bodyPr>
            <a:noAutofit/>
          </a:bodyPr>
          <a:lstStyle>
            <a:lvl1pPr marL="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64E2B4-314C-4D4F-8938-E437A2EF5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60CDE-A6F1-4138-AF12-ED09E8E5FB6B}" type="datetime2">
              <a:rPr lang="en-US" smtClean="0"/>
              <a:t>Wednesday, August 26,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42F23-6986-4A36-97F0-13F305A2D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BA1B9-2423-42BD-A553-DC5703F62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539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64F76-994F-4AB5-B17B-46C0C2FA5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" y="365129"/>
            <a:ext cx="7907274" cy="1325563"/>
          </a:xfrm>
        </p:spPr>
        <p:txBody>
          <a:bodyPr>
            <a:normAutofit/>
          </a:bodyPr>
          <a:lstStyle>
            <a:lvl1pPr>
              <a:defRPr sz="39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69B3B-A540-4556-98C8-1F49704A79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15468" y="1825625"/>
            <a:ext cx="4199382" cy="4206382"/>
          </a:xfrm>
        </p:spPr>
        <p:txBody>
          <a:bodyPr/>
          <a:lstStyle>
            <a:lvl1pPr marL="342892" indent="-342892">
              <a:buFont typeface="Wingdings 2" panose="05020102010507070707" pitchFamily="18" charset="2"/>
              <a:buChar char="¬"/>
              <a:defRPr/>
            </a:lvl1pPr>
            <a:lvl2pPr marL="600060" indent="-257168">
              <a:buFont typeface="Wingdings 2" panose="05020102010507070707" pitchFamily="18" charset="2"/>
              <a:buChar char="¬"/>
              <a:defRPr/>
            </a:lvl2pPr>
            <a:lvl3pPr marL="942952" indent="-257168">
              <a:buFont typeface="Wingdings 2" panose="05020102010507070707" pitchFamily="18" charset="2"/>
              <a:buChar char="¬"/>
              <a:defRPr/>
            </a:lvl3pPr>
            <a:lvl4pPr marL="1242982" indent="-214308">
              <a:buFont typeface="Wingdings 2" panose="05020102010507070707" pitchFamily="18" charset="2"/>
              <a:buChar char="¬"/>
              <a:defRPr/>
            </a:lvl4pPr>
            <a:lvl5pPr marL="1585874" indent="-214308">
              <a:buFont typeface="Wingdings 2" panose="05020102010507070707" pitchFamily="18" charset="2"/>
              <a:buChar char="¬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C72438-7C63-48F2-9D6F-2461BFD6D5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593592" cy="4206382"/>
          </a:xfrm>
        </p:spPr>
        <p:txBody>
          <a:bodyPr/>
          <a:lstStyle>
            <a:lvl1pPr marL="171446" indent="-171446">
              <a:buFont typeface="Wingdings 2" panose="05020102010507070707" pitchFamily="18" charset="2"/>
              <a:buChar char="¬"/>
              <a:defRPr/>
            </a:lvl1pPr>
            <a:lvl2pPr marL="514337" indent="-171446">
              <a:buFont typeface="Wingdings 2" panose="05020102010507070707" pitchFamily="18" charset="2"/>
              <a:buChar char="¬"/>
              <a:defRPr/>
            </a:lvl2pPr>
            <a:lvl3pPr marL="857228" indent="-171446">
              <a:buFont typeface="Wingdings 2" panose="05020102010507070707" pitchFamily="18" charset="2"/>
              <a:buChar char="¬"/>
              <a:defRPr/>
            </a:lvl3pPr>
            <a:lvl4pPr marL="1200120" indent="-171446">
              <a:buFont typeface="Wingdings 2" panose="05020102010507070707" pitchFamily="18" charset="2"/>
              <a:buChar char="¬"/>
              <a:defRPr/>
            </a:lvl4pPr>
            <a:lvl5pPr marL="1543012" indent="-171446">
              <a:buFont typeface="Wingdings 2" panose="05020102010507070707" pitchFamily="18" charset="2"/>
              <a:buChar char="¬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FA1B49-6AAA-4DA7-970F-B75899F1A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5F8B1-DB7B-4D28-A97D-40FB2DD1EF78}" type="datetime2">
              <a:rPr lang="en-US" smtClean="0"/>
              <a:t>Wednesday, August 26,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E3649A-B9A2-4737-B47E-758DC1406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0C1407-C705-451C-878E-8175DCCD5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462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F9955-0460-4A20-8FC6-300595560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" y="365129"/>
            <a:ext cx="7907274" cy="1325563"/>
          </a:xfrm>
        </p:spPr>
        <p:txBody>
          <a:bodyPr>
            <a:normAutofit/>
          </a:bodyPr>
          <a:lstStyle>
            <a:lvl1pPr>
              <a:defRPr sz="39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95DDA7-4AAD-4EBE-880C-200E5F10A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5471" y="1681163"/>
            <a:ext cx="4162273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0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717496-E470-4CF6-884C-F07390A468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15471" y="2505075"/>
            <a:ext cx="4162273" cy="3526932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C438EA-D381-4F22-A911-ECDD6D04FB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77744" y="1681163"/>
            <a:ext cx="3745001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0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F255FA-A04D-49F2-8DB4-3CC082D0DB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77744" y="2505075"/>
            <a:ext cx="3745001" cy="3526932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6298F3-0AEC-4811-99A4-B78AE3A70B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5468" y="6217920"/>
            <a:ext cx="2057400" cy="640080"/>
          </a:xfrm>
        </p:spPr>
        <p:txBody>
          <a:bodyPr/>
          <a:lstStyle/>
          <a:p>
            <a:fld id="{14039161-23B8-4738-9069-73EBE8884FDD}" type="datetime2">
              <a:rPr lang="en-US" smtClean="0"/>
              <a:t>Wednesday, August 26, 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7690B4-8A9A-4717-8B0B-2C9212926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28F00A-44BE-4E0A-B1CE-1FC489654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298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1F235-FBFF-453E-B90A-5758ED47C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" y="938313"/>
            <a:ext cx="7907274" cy="1325563"/>
          </a:xfrm>
        </p:spPr>
        <p:txBody>
          <a:bodyPr>
            <a:normAutofit/>
          </a:bodyPr>
          <a:lstStyle>
            <a:lvl1pPr>
              <a:defRPr sz="39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43A871-5A76-4349-99F0-C46C77380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4D44-7693-499F-AC6C-11696134FE3F}" type="datetime2">
              <a:rPr lang="en-US" smtClean="0"/>
              <a:t>Wednesday, August 26, 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72E803-8BD9-40A2-8389-C19DA1148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5414ED-B772-4B84-813E-E34C9A97C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56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562BDD-CBFF-4046-A6B2-A9ECCB7EA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F2AE-472C-4EF3-ABB2-24BAA9AE3CF7}" type="datetime2">
              <a:rPr lang="en-US" smtClean="0"/>
              <a:t>Wednesday, August 26, 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90B5F6-6C28-4A86-AFD0-D7F93D461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910D5C-1634-451B-8D99-4D47EB3A1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28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12261-8522-4437-B612-7C7100D18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" y="457200"/>
            <a:ext cx="7907274" cy="1600200"/>
          </a:xfrm>
        </p:spPr>
        <p:txBody>
          <a:bodyPr anchor="b">
            <a:noAutofit/>
          </a:bodyPr>
          <a:lstStyle>
            <a:lvl1pPr>
              <a:defRPr sz="3900">
                <a:latin typeface="Dante (Headings)2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AA0AF-3F50-42BD-84B4-E70C3D004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3" y="2199340"/>
            <a:ext cx="4335351" cy="3661710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2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9C702B-2C4D-4590-8BEE-31940145C7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15470" y="2199343"/>
            <a:ext cx="3366885" cy="3669647"/>
          </a:xfrm>
        </p:spPr>
        <p:txBody>
          <a:bodyPr>
            <a:normAutofit/>
          </a:bodyPr>
          <a:lstStyle>
            <a:lvl1pPr marL="0" indent="0">
              <a:buNone/>
              <a:defRPr sz="165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94813E-250B-4422-AE46-5E1AB964A4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5468" y="6217920"/>
            <a:ext cx="2057400" cy="640080"/>
          </a:xfrm>
        </p:spPr>
        <p:txBody>
          <a:bodyPr/>
          <a:lstStyle/>
          <a:p>
            <a:fld id="{EAEA162C-A7C1-4263-9453-1BAFF8C39559}" type="datetime2">
              <a:rPr lang="en-US" smtClean="0"/>
              <a:t>Wednesday, August 26,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CB5B81-E9CC-45F3-8EF1-35D2C8FF1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DA7E97-5A73-4602-9582-6CDACB918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71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5334B-3019-4CA1-B658-779001922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70" y="457200"/>
            <a:ext cx="3366885" cy="1600200"/>
          </a:xfrm>
        </p:spPr>
        <p:txBody>
          <a:bodyPr anchor="b">
            <a:normAutofit/>
          </a:bodyPr>
          <a:lstStyle>
            <a:lvl1pPr>
              <a:defRPr sz="33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D3CC12-FD6B-41A3-BF67-D600CC4383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32"/>
            <a:ext cx="4629150" cy="48736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DB2BD5-DC18-460B-BFCC-5B2447D2B0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15470" y="2199343"/>
            <a:ext cx="3366885" cy="3669647"/>
          </a:xfrm>
        </p:spPr>
        <p:txBody>
          <a:bodyPr>
            <a:normAutofit/>
          </a:bodyPr>
          <a:lstStyle>
            <a:lvl1pPr marL="0" indent="0">
              <a:buNone/>
              <a:defRPr sz="165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F6305-9768-4792-866C-91238D4569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5468" y="6217920"/>
            <a:ext cx="2057400" cy="640080"/>
          </a:xfrm>
        </p:spPr>
        <p:txBody>
          <a:bodyPr/>
          <a:lstStyle/>
          <a:p>
            <a:fld id="{64DF6793-3458-4587-8168-65F0C37A92D2}" type="datetime2">
              <a:rPr lang="en-US" smtClean="0"/>
              <a:t>Wednesday, August 26,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DBF050-0FF1-499F-936E-FAAE50DC3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902C2E-1542-46B4-85B1-7A4B3F772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20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586836B-C327-49CB-ADF2-2E730C4A91BF}"/>
              </a:ext>
            </a:extLst>
          </p:cNvPr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8310F61-136C-42B3-981B-FDE3DD0A8135}"/>
              </a:ext>
            </a:extLst>
          </p:cNvPr>
          <p:cNvSpPr/>
          <p:nvPr/>
        </p:nvSpPr>
        <p:spPr>
          <a:xfrm>
            <a:off x="1108744" y="709375"/>
            <a:ext cx="8035256" cy="5419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2AF870-601F-4570-A8A9-1003F8939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" y="365129"/>
            <a:ext cx="790727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CCECD-B6E7-4C40-8A84-65FD5A3F0A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5468" y="1825625"/>
            <a:ext cx="790727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EFA4D-0E39-4E26-B43C-5D1084B3BA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15468" y="6217920"/>
            <a:ext cx="2057400" cy="64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E8352ED3-3C46-4C9A-9738-67B2D875E7E2}" type="datetime2">
              <a:rPr lang="en-US" smtClean="0"/>
              <a:pPr/>
              <a:t>Wednesday, August 26,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851EA-2F2C-4012-8B96-51179BDD11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25496" y="6217920"/>
            <a:ext cx="5397246" cy="64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B8ACB-7A60-4D76-A149-0C57A30E01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27364" y="0"/>
            <a:ext cx="514350" cy="685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fld id="{3A4F6043-7A67-491B-98BC-F933DED7226D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714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hf sldNum="0"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ts val="2100"/>
        </a:lnSpc>
        <a:spcBef>
          <a:spcPts val="750"/>
        </a:spcBef>
        <a:buClr>
          <a:schemeClr val="accent2"/>
        </a:buClr>
        <a:buFont typeface="Wingdings 2" panose="05020102010507070707" pitchFamily="18" charset="2"/>
        <a:buChar char="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ts val="2100"/>
        </a:lnSpc>
        <a:spcBef>
          <a:spcPts val="375"/>
        </a:spcBef>
        <a:buClr>
          <a:schemeClr val="accent2"/>
        </a:buClr>
        <a:buFont typeface="Wingdings 2" panose="05020102010507070707" pitchFamily="18" charset="2"/>
        <a:buChar char=""/>
        <a:defRPr sz="1500" kern="1200">
          <a:solidFill>
            <a:schemeClr val="tx2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ts val="2100"/>
        </a:lnSpc>
        <a:spcBef>
          <a:spcPts val="375"/>
        </a:spcBef>
        <a:buClr>
          <a:schemeClr val="accent2"/>
        </a:buClr>
        <a:buFont typeface="Wingdings 2" panose="05020102010507070707" pitchFamily="18" charset="2"/>
        <a:buChar char=""/>
        <a:defRPr sz="1350" kern="1200">
          <a:solidFill>
            <a:schemeClr val="tx2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ts val="2100"/>
        </a:lnSpc>
        <a:spcBef>
          <a:spcPts val="375"/>
        </a:spcBef>
        <a:buClr>
          <a:schemeClr val="accent2"/>
        </a:buClr>
        <a:buFont typeface="Wingdings 2" panose="05020102010507070707" pitchFamily="18" charset="2"/>
        <a:buChar char="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ts val="2100"/>
        </a:lnSpc>
        <a:spcBef>
          <a:spcPts val="375"/>
        </a:spcBef>
        <a:buClr>
          <a:schemeClr val="accent2"/>
        </a:buClr>
        <a:buFont typeface="Wingdings 2" panose="05020102010507070707" pitchFamily="18" charset="2"/>
        <a:buChar char=""/>
        <a:defRPr sz="1050" kern="1200">
          <a:solidFill>
            <a:schemeClr val="tx2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id="{24EF3E42-675E-4E84-AA5A-E233060C0D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57250"/>
            <a:ext cx="9141714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/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0F3B65B4-B443-446A-9981-E6E89B0B75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57250"/>
            <a:ext cx="9141714" cy="51435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472F801E-E679-4A6D-ACB4-F54B9682D7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576" t="5576" b="11753"/>
          <a:stretch/>
        </p:blipFill>
        <p:spPr>
          <a:xfrm>
            <a:off x="0" y="0"/>
            <a:ext cx="9141699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8C1B6235-FA3D-4887-A978-D884AA0DF8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403108" y="1259864"/>
            <a:ext cx="5143500" cy="4338281"/>
          </a:xfrm>
          <a:prstGeom prst="rect">
            <a:avLst/>
          </a:prstGeom>
          <a:gradFill>
            <a:gsLst>
              <a:gs pos="100000">
                <a:schemeClr val="tx1">
                  <a:alpha val="0"/>
                </a:schemeClr>
              </a:gs>
              <a:gs pos="0">
                <a:schemeClr val="tx1"/>
              </a:gs>
              <a:gs pos="0">
                <a:schemeClr val="tx1">
                  <a:alpha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C124380-DF4B-4EA8-B091-3644B84B9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0428" y="466758"/>
            <a:ext cx="8029314" cy="5946739"/>
          </a:xfrm>
          <a:solidFill>
            <a:srgbClr val="F8F8F8">
              <a:alpha val="65882"/>
            </a:srgbClr>
          </a:solidFill>
        </p:spPr>
        <p:txBody>
          <a:bodyPr anchor="b">
            <a:normAutofit/>
          </a:bodyPr>
          <a:lstStyle/>
          <a:p>
            <a:pPr algn="l"/>
            <a:endParaRPr lang="es-MX" sz="3600" dirty="0">
              <a:solidFill>
                <a:srgbClr val="FFFFFF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D6C387B-06BE-490B-A22D-8EA8A67AA8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622138" y="861458"/>
            <a:ext cx="0" cy="5143500"/>
          </a:xfrm>
          <a:prstGeom prst="line">
            <a:avLst/>
          </a:prstGeom>
          <a:ln w="9525" cap="rnd">
            <a:solidFill>
              <a:srgbClr val="43B73E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4DCE841-D2A0-408E-8F2F-990D0105E2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43" y="5486400"/>
            <a:ext cx="9144000" cy="0"/>
          </a:xfrm>
          <a:prstGeom prst="line">
            <a:avLst/>
          </a:prstGeom>
          <a:ln w="9525" cap="rnd">
            <a:solidFill>
              <a:srgbClr val="43B73E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ángulo 4">
            <a:extLst>
              <a:ext uri="{FF2B5EF4-FFF2-40B4-BE49-F238E27FC236}">
                <a16:creationId xmlns:a16="http://schemas.microsoft.com/office/drawing/2014/main" id="{CBE30AC8-ED9E-4B4F-BD6F-F09F65AEC4E4}"/>
              </a:ext>
            </a:extLst>
          </p:cNvPr>
          <p:cNvSpPr/>
          <p:nvPr/>
        </p:nvSpPr>
        <p:spPr>
          <a:xfrm>
            <a:off x="1267980" y="797585"/>
            <a:ext cx="6834598" cy="697652"/>
          </a:xfrm>
          <a:prstGeom prst="rect">
            <a:avLst/>
          </a:prstGeom>
          <a:solidFill>
            <a:srgbClr val="F8F8F8">
              <a:alpha val="67059"/>
            </a:srgbClr>
          </a:solidFill>
          <a:ln w="57150"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  <a:latin typeface="Arial Nova Light" panose="020B0304020202020204" pitchFamily="34" charset="0"/>
                <a:ea typeface="Times New Roman" panose="02020603050405020304" pitchFamily="18" charset="0"/>
              </a:rPr>
              <a:t>ARTES</a:t>
            </a:r>
            <a:endParaRPr lang="es-MX" b="1" dirty="0">
              <a:solidFill>
                <a:schemeClr val="tx1"/>
              </a:solidFill>
              <a:latin typeface="Arial Nova Light" panose="020B0304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es-ES" b="1" dirty="0">
                <a:solidFill>
                  <a:schemeClr val="tx1"/>
                </a:solidFill>
                <a:latin typeface="Arial Nova Light" panose="020B0304020202020204" pitchFamily="34" charset="0"/>
                <a:ea typeface="Times New Roman" panose="02020603050405020304" pitchFamily="18" charset="0"/>
              </a:rPr>
              <a:t>Tema: ¡Tercera llamada!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F4C8B73E-AD9F-4E80-8646-49A2075208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541059"/>
              </p:ext>
            </p:extLst>
          </p:nvPr>
        </p:nvGraphicFramePr>
        <p:xfrm>
          <a:off x="1267980" y="1778282"/>
          <a:ext cx="6834598" cy="37640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68426">
                  <a:extLst>
                    <a:ext uri="{9D8B030D-6E8A-4147-A177-3AD203B41FA5}">
                      <a16:colId xmlns:a16="http://schemas.microsoft.com/office/drawing/2014/main" val="974790589"/>
                    </a:ext>
                  </a:extLst>
                </a:gridCol>
                <a:gridCol w="1866172">
                  <a:extLst>
                    <a:ext uri="{9D8B030D-6E8A-4147-A177-3AD203B41FA5}">
                      <a16:colId xmlns:a16="http://schemas.microsoft.com/office/drawing/2014/main" val="1346797167"/>
                    </a:ext>
                  </a:extLst>
                </a:gridCol>
              </a:tblGrid>
              <a:tr h="513165">
                <a:tc>
                  <a:txBody>
                    <a:bodyPr/>
                    <a:lstStyle/>
                    <a:p>
                      <a:pPr algn="ctr"/>
                      <a:r>
                        <a:rPr lang="es-ES" sz="2100" dirty="0">
                          <a:solidFill>
                            <a:schemeClr val="tx1"/>
                          </a:solidFill>
                          <a:effectLst/>
                          <a:latin typeface="Arial Nova Light" panose="020B0304020202020204" pitchFamily="34" charset="0"/>
                        </a:rPr>
                        <a:t>Indicador</a:t>
                      </a:r>
                      <a:endParaRPr lang="es-MX" sz="2100" dirty="0">
                        <a:solidFill>
                          <a:schemeClr val="tx1"/>
                        </a:solidFill>
                        <a:effectLst/>
                        <a:latin typeface="Arial Nova Light" panose="020B03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85882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100">
                          <a:solidFill>
                            <a:schemeClr val="tx1"/>
                          </a:solidFill>
                          <a:effectLst/>
                          <a:latin typeface="Arial Nova Light" panose="020B0304020202020204" pitchFamily="34" charset="0"/>
                        </a:rPr>
                        <a:t>Puntos</a:t>
                      </a:r>
                      <a:endParaRPr lang="es-MX" sz="2100">
                        <a:solidFill>
                          <a:schemeClr val="tx1"/>
                        </a:solidFill>
                        <a:effectLst/>
                        <a:latin typeface="Arial Nova Light" panose="020B03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85882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39393"/>
                  </a:ext>
                </a:extLst>
              </a:tr>
              <a:tr h="513165">
                <a:tc>
                  <a:txBody>
                    <a:bodyPr/>
                    <a:lstStyle/>
                    <a:p>
                      <a:pPr algn="ctr"/>
                      <a:r>
                        <a:rPr lang="es-ES" sz="2100" dirty="0">
                          <a:solidFill>
                            <a:schemeClr val="tx1"/>
                          </a:solidFill>
                          <a:effectLst/>
                          <a:latin typeface="Arial Nova Light" panose="020B0304020202020204" pitchFamily="34" charset="0"/>
                        </a:rPr>
                        <a:t>Utiliza materiales de su casa</a:t>
                      </a:r>
                      <a:endParaRPr lang="es-MX" sz="2100" dirty="0">
                        <a:solidFill>
                          <a:schemeClr val="tx1"/>
                        </a:solidFill>
                        <a:effectLst/>
                        <a:latin typeface="Arial Nova Light" panose="020B03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85882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100">
                          <a:solidFill>
                            <a:schemeClr val="tx1"/>
                          </a:solidFill>
                          <a:effectLst/>
                          <a:latin typeface="Arial Nova Light" panose="020B0304020202020204" pitchFamily="34" charset="0"/>
                        </a:rPr>
                        <a:t>3</a:t>
                      </a:r>
                      <a:endParaRPr lang="es-MX" sz="2100">
                        <a:solidFill>
                          <a:schemeClr val="tx1"/>
                        </a:solidFill>
                        <a:effectLst/>
                        <a:latin typeface="Arial Nova Light" panose="020B03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85882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696280"/>
                  </a:ext>
                </a:extLst>
              </a:tr>
              <a:tr h="513165">
                <a:tc>
                  <a:txBody>
                    <a:bodyPr/>
                    <a:lstStyle/>
                    <a:p>
                      <a:pPr algn="ctr"/>
                      <a:r>
                        <a:rPr lang="es-ES" sz="2100">
                          <a:solidFill>
                            <a:schemeClr val="tx1"/>
                          </a:solidFill>
                          <a:effectLst/>
                          <a:latin typeface="Arial Nova Light" panose="020B0304020202020204" pitchFamily="34" charset="0"/>
                        </a:rPr>
                        <a:t>Utiliza formas originales</a:t>
                      </a:r>
                      <a:endParaRPr lang="es-MX" sz="2100">
                        <a:solidFill>
                          <a:schemeClr val="tx1"/>
                        </a:solidFill>
                        <a:effectLst/>
                        <a:latin typeface="Arial Nova Light" panose="020B03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85882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100">
                          <a:solidFill>
                            <a:schemeClr val="tx1"/>
                          </a:solidFill>
                          <a:effectLst/>
                          <a:latin typeface="Arial Nova Light" panose="020B0304020202020204" pitchFamily="34" charset="0"/>
                        </a:rPr>
                        <a:t> </a:t>
                      </a:r>
                      <a:endParaRPr lang="es-MX" sz="2100">
                        <a:solidFill>
                          <a:schemeClr val="tx1"/>
                        </a:solidFill>
                        <a:effectLst/>
                        <a:latin typeface="Arial Nova Light" panose="020B03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85882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703242"/>
                  </a:ext>
                </a:extLst>
              </a:tr>
              <a:tr h="513165">
                <a:tc>
                  <a:txBody>
                    <a:bodyPr/>
                    <a:lstStyle/>
                    <a:p>
                      <a:pPr algn="ctr"/>
                      <a:r>
                        <a:rPr lang="es-ES" sz="2100" dirty="0">
                          <a:solidFill>
                            <a:schemeClr val="tx1"/>
                          </a:solidFill>
                          <a:effectLst/>
                          <a:latin typeface="Arial Nova Light" panose="020B0304020202020204" pitchFamily="34" charset="0"/>
                        </a:rPr>
                        <a:t>Crea su propia escultura</a:t>
                      </a:r>
                      <a:endParaRPr lang="es-MX" sz="2100" dirty="0">
                        <a:solidFill>
                          <a:schemeClr val="tx1"/>
                        </a:solidFill>
                        <a:effectLst/>
                        <a:latin typeface="Arial Nova Light" panose="020B03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85882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100">
                          <a:solidFill>
                            <a:schemeClr val="tx1"/>
                          </a:solidFill>
                          <a:effectLst/>
                          <a:latin typeface="Arial Nova Light" panose="020B0304020202020204" pitchFamily="34" charset="0"/>
                        </a:rPr>
                        <a:t>1</a:t>
                      </a:r>
                      <a:endParaRPr lang="es-MX" sz="2100">
                        <a:solidFill>
                          <a:schemeClr val="tx1"/>
                        </a:solidFill>
                        <a:effectLst/>
                        <a:latin typeface="Arial Nova Light" panose="020B03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85882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19500"/>
                  </a:ext>
                </a:extLst>
              </a:tr>
              <a:tr h="513165">
                <a:tc>
                  <a:txBody>
                    <a:bodyPr/>
                    <a:lstStyle/>
                    <a:p>
                      <a:pPr algn="ctr"/>
                      <a:r>
                        <a:rPr lang="es-ES" sz="2100" dirty="0">
                          <a:solidFill>
                            <a:schemeClr val="tx1"/>
                          </a:solidFill>
                          <a:effectLst/>
                          <a:latin typeface="Arial Nova Light" panose="020B0304020202020204" pitchFamily="34" charset="0"/>
                        </a:rPr>
                        <a:t>Identifica los colores</a:t>
                      </a:r>
                      <a:endParaRPr lang="es-MX" sz="2100" dirty="0">
                        <a:solidFill>
                          <a:schemeClr val="tx1"/>
                        </a:solidFill>
                        <a:effectLst/>
                        <a:latin typeface="Arial Nova Light" panose="020B03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85882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100">
                          <a:solidFill>
                            <a:schemeClr val="tx1"/>
                          </a:solidFill>
                          <a:effectLst/>
                          <a:latin typeface="Arial Nova Light" panose="020B0304020202020204" pitchFamily="34" charset="0"/>
                        </a:rPr>
                        <a:t>1</a:t>
                      </a:r>
                      <a:endParaRPr lang="es-MX" sz="2100">
                        <a:solidFill>
                          <a:schemeClr val="tx1"/>
                        </a:solidFill>
                        <a:effectLst/>
                        <a:latin typeface="Arial Nova Light" panose="020B03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85882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87479"/>
                  </a:ext>
                </a:extLst>
              </a:tr>
              <a:tr h="685093">
                <a:tc>
                  <a:txBody>
                    <a:bodyPr/>
                    <a:lstStyle/>
                    <a:p>
                      <a:pPr algn="ctr"/>
                      <a:r>
                        <a:rPr lang="es-ES" sz="2100" dirty="0">
                          <a:solidFill>
                            <a:schemeClr val="tx1"/>
                          </a:solidFill>
                          <a:effectLst/>
                          <a:latin typeface="Arial Nova Light" panose="020B0304020202020204" pitchFamily="34" charset="0"/>
                        </a:rPr>
                        <a:t>Intenta que su figura se parezca a algún personaje ficticio</a:t>
                      </a:r>
                      <a:endParaRPr lang="es-MX" sz="2100" dirty="0">
                        <a:solidFill>
                          <a:schemeClr val="tx1"/>
                        </a:solidFill>
                        <a:effectLst/>
                        <a:latin typeface="Arial Nova Light" panose="020B03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85882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100">
                          <a:solidFill>
                            <a:schemeClr val="tx1"/>
                          </a:solidFill>
                          <a:effectLst/>
                          <a:latin typeface="Arial Nova Light" panose="020B0304020202020204" pitchFamily="34" charset="0"/>
                        </a:rPr>
                        <a:t>1</a:t>
                      </a:r>
                      <a:endParaRPr lang="es-MX" sz="2100">
                        <a:solidFill>
                          <a:schemeClr val="tx1"/>
                        </a:solidFill>
                        <a:effectLst/>
                        <a:latin typeface="Arial Nova Light" panose="020B03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85882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044815"/>
                  </a:ext>
                </a:extLst>
              </a:tr>
              <a:tr h="513165">
                <a:tc>
                  <a:txBody>
                    <a:bodyPr/>
                    <a:lstStyle/>
                    <a:p>
                      <a:pPr algn="ctr"/>
                      <a:r>
                        <a:rPr lang="es-ES" sz="2100" dirty="0">
                          <a:solidFill>
                            <a:schemeClr val="tx1"/>
                          </a:solidFill>
                          <a:effectLst/>
                          <a:latin typeface="Arial Nova Light" panose="020B0304020202020204" pitchFamily="34" charset="0"/>
                        </a:rPr>
                        <a:t>TOTAL</a:t>
                      </a:r>
                      <a:endParaRPr lang="es-MX" sz="2100" dirty="0">
                        <a:solidFill>
                          <a:schemeClr val="tx1"/>
                        </a:solidFill>
                        <a:effectLst/>
                        <a:latin typeface="Arial Nova Light" panose="020B03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85882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100" dirty="0">
                          <a:solidFill>
                            <a:schemeClr val="tx1"/>
                          </a:solidFill>
                          <a:effectLst/>
                          <a:latin typeface="Arial Nova Light" panose="020B0304020202020204" pitchFamily="34" charset="0"/>
                        </a:rPr>
                        <a:t>10</a:t>
                      </a:r>
                      <a:endParaRPr lang="es-MX" sz="2100" dirty="0">
                        <a:solidFill>
                          <a:schemeClr val="tx1"/>
                        </a:solidFill>
                        <a:effectLst/>
                        <a:latin typeface="Arial Nova Light" panose="020B03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85882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2004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301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3">
            <a:extLst>
              <a:ext uri="{FF2B5EF4-FFF2-40B4-BE49-F238E27FC236}">
                <a16:creationId xmlns:a16="http://schemas.microsoft.com/office/drawing/2014/main" id="{472F801E-E679-4A6D-ACB4-F54B9682D7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576" t="5576" b="11753"/>
          <a:stretch/>
        </p:blipFill>
        <p:spPr>
          <a:xfrm>
            <a:off x="0" y="0"/>
            <a:ext cx="9141699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C124380-DF4B-4EA8-B091-3644B84B9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0428" y="466758"/>
            <a:ext cx="8029314" cy="5946739"/>
          </a:xfrm>
          <a:solidFill>
            <a:srgbClr val="F8F8F8">
              <a:alpha val="65882"/>
            </a:srgbClr>
          </a:solidFill>
        </p:spPr>
        <p:txBody>
          <a:bodyPr anchor="b">
            <a:normAutofit/>
          </a:bodyPr>
          <a:lstStyle/>
          <a:p>
            <a:pPr algn="l"/>
            <a:endParaRPr lang="es-MX" sz="3600" dirty="0">
              <a:solidFill>
                <a:srgbClr val="FFFFFF"/>
              </a:solidFill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CBE30AC8-ED9E-4B4F-BD6F-F09F65AEC4E4}"/>
              </a:ext>
            </a:extLst>
          </p:cNvPr>
          <p:cNvSpPr/>
          <p:nvPr/>
        </p:nvSpPr>
        <p:spPr>
          <a:xfrm>
            <a:off x="1022826" y="797585"/>
            <a:ext cx="7079752" cy="697652"/>
          </a:xfrm>
          <a:prstGeom prst="rect">
            <a:avLst/>
          </a:prstGeom>
          <a:solidFill>
            <a:srgbClr val="F8F8F8">
              <a:alpha val="67059"/>
            </a:srgbClr>
          </a:solidFill>
          <a:ln w="57150"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MATEMÁTICAS</a:t>
            </a:r>
            <a:endParaRPr lang="es-MX" sz="20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s-ES" sz="2000" b="1" dirty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Tema: ¿Cuánto peso es mucho peso?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2B17158-DED5-4809-A7D9-A30B0D4529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156879"/>
              </p:ext>
            </p:extLst>
          </p:nvPr>
        </p:nvGraphicFramePr>
        <p:xfrm>
          <a:off x="1022826" y="1725258"/>
          <a:ext cx="7079752" cy="3971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71679">
                  <a:extLst>
                    <a:ext uri="{9D8B030D-6E8A-4147-A177-3AD203B41FA5}">
                      <a16:colId xmlns:a16="http://schemas.microsoft.com/office/drawing/2014/main" val="2174448006"/>
                    </a:ext>
                  </a:extLst>
                </a:gridCol>
                <a:gridCol w="1608073">
                  <a:extLst>
                    <a:ext uri="{9D8B030D-6E8A-4147-A177-3AD203B41FA5}">
                      <a16:colId xmlns:a16="http://schemas.microsoft.com/office/drawing/2014/main" val="156024322"/>
                    </a:ext>
                  </a:extLst>
                </a:gridCol>
              </a:tblGrid>
              <a:tr h="419945">
                <a:tc>
                  <a:txBody>
                    <a:bodyPr/>
                    <a:lstStyle/>
                    <a:p>
                      <a:pPr algn="ctr"/>
                      <a:r>
                        <a:rPr lang="es-ES" sz="2800" b="0">
                          <a:solidFill>
                            <a:schemeClr val="tx1"/>
                          </a:solidFill>
                          <a:effectLst/>
                          <a:latin typeface="Arial Nova Light" panose="020B0304020202020204" pitchFamily="34" charset="0"/>
                        </a:rPr>
                        <a:t>Indicador</a:t>
                      </a:r>
                      <a:endParaRPr lang="es-MX" sz="3600" b="0">
                        <a:solidFill>
                          <a:schemeClr val="tx1"/>
                        </a:solidFill>
                        <a:effectLst/>
                        <a:latin typeface="Arial Nova Light" panose="020B03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0">
                          <a:solidFill>
                            <a:schemeClr val="tx1"/>
                          </a:solidFill>
                          <a:effectLst/>
                          <a:latin typeface="Arial Nova Light" panose="020B0304020202020204" pitchFamily="34" charset="0"/>
                        </a:rPr>
                        <a:t>Puntos</a:t>
                      </a:r>
                      <a:endParaRPr lang="es-MX" sz="3600" b="0">
                        <a:solidFill>
                          <a:schemeClr val="tx1"/>
                        </a:solidFill>
                        <a:effectLst/>
                        <a:latin typeface="Arial Nova Light" panose="020B03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571187"/>
                  </a:ext>
                </a:extLst>
              </a:tr>
              <a:tr h="419945">
                <a:tc>
                  <a:txBody>
                    <a:bodyPr/>
                    <a:lstStyle/>
                    <a:p>
                      <a:pPr algn="ctr"/>
                      <a:r>
                        <a:rPr lang="es-ES" sz="2800" b="0">
                          <a:solidFill>
                            <a:schemeClr val="tx1"/>
                          </a:solidFill>
                          <a:effectLst/>
                          <a:latin typeface="Arial Nova Light" panose="020B0304020202020204" pitchFamily="34" charset="0"/>
                        </a:rPr>
                        <a:t>Identifica el valor del kg</a:t>
                      </a:r>
                      <a:endParaRPr lang="es-MX" sz="3600" b="0">
                        <a:solidFill>
                          <a:schemeClr val="tx1"/>
                        </a:solidFill>
                        <a:effectLst/>
                        <a:latin typeface="Arial Nova Light" panose="020B03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0">
                          <a:solidFill>
                            <a:schemeClr val="tx1"/>
                          </a:solidFill>
                          <a:effectLst/>
                          <a:latin typeface="Arial Nova Light" panose="020B0304020202020204" pitchFamily="34" charset="0"/>
                        </a:rPr>
                        <a:t>2</a:t>
                      </a:r>
                      <a:endParaRPr lang="es-MX" sz="3600" b="0">
                        <a:solidFill>
                          <a:schemeClr val="tx1"/>
                        </a:solidFill>
                        <a:effectLst/>
                        <a:latin typeface="Arial Nova Light" panose="020B03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6610812"/>
                  </a:ext>
                </a:extLst>
              </a:tr>
              <a:tr h="558202">
                <a:tc>
                  <a:txBody>
                    <a:bodyPr/>
                    <a:lstStyle/>
                    <a:p>
                      <a:pPr algn="ctr"/>
                      <a:r>
                        <a:rPr lang="es-ES" sz="2800" b="0" dirty="0">
                          <a:solidFill>
                            <a:schemeClr val="tx1"/>
                          </a:solidFill>
                          <a:effectLst/>
                          <a:latin typeface="Arial Nova Light" panose="020B0304020202020204" pitchFamily="34" charset="0"/>
                        </a:rPr>
                        <a:t>Identifica el valor en peso del litro</a:t>
                      </a:r>
                      <a:endParaRPr lang="es-MX" sz="3600" b="0" dirty="0">
                        <a:solidFill>
                          <a:schemeClr val="tx1"/>
                        </a:solidFill>
                        <a:effectLst/>
                        <a:latin typeface="Arial Nova Light" panose="020B03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0" dirty="0">
                          <a:solidFill>
                            <a:schemeClr val="tx1"/>
                          </a:solidFill>
                          <a:effectLst/>
                          <a:latin typeface="Arial Nova Light" panose="020B0304020202020204" pitchFamily="34" charset="0"/>
                        </a:rPr>
                        <a:t>2</a:t>
                      </a:r>
                      <a:endParaRPr lang="es-MX" sz="3600" b="0" dirty="0">
                        <a:solidFill>
                          <a:schemeClr val="tx1"/>
                        </a:solidFill>
                        <a:effectLst/>
                        <a:latin typeface="Arial Nova Light" panose="020B03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298809"/>
                  </a:ext>
                </a:extLst>
              </a:tr>
              <a:tr h="839891">
                <a:tc>
                  <a:txBody>
                    <a:bodyPr/>
                    <a:lstStyle/>
                    <a:p>
                      <a:pPr algn="ctr"/>
                      <a:r>
                        <a:rPr lang="es-ES" sz="2800" b="0" dirty="0">
                          <a:solidFill>
                            <a:schemeClr val="tx1"/>
                          </a:solidFill>
                          <a:effectLst/>
                          <a:latin typeface="Arial Nova Light" panose="020B0304020202020204" pitchFamily="34" charset="0"/>
                        </a:rPr>
                        <a:t>Identifica el valor en peso del mililitro</a:t>
                      </a:r>
                      <a:endParaRPr lang="es-MX" sz="3600" b="0" dirty="0">
                        <a:solidFill>
                          <a:schemeClr val="tx1"/>
                        </a:solidFill>
                        <a:effectLst/>
                        <a:latin typeface="Arial Nova Light" panose="020B03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0">
                          <a:solidFill>
                            <a:schemeClr val="tx1"/>
                          </a:solidFill>
                          <a:effectLst/>
                          <a:latin typeface="Arial Nova Light" panose="020B0304020202020204" pitchFamily="34" charset="0"/>
                        </a:rPr>
                        <a:t>2</a:t>
                      </a:r>
                      <a:endParaRPr lang="es-MX" sz="3600" b="0">
                        <a:solidFill>
                          <a:schemeClr val="tx1"/>
                        </a:solidFill>
                        <a:effectLst/>
                        <a:latin typeface="Arial Nova Light" panose="020B03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050615"/>
                  </a:ext>
                </a:extLst>
              </a:tr>
              <a:tr h="839891">
                <a:tc>
                  <a:txBody>
                    <a:bodyPr/>
                    <a:lstStyle/>
                    <a:p>
                      <a:pPr algn="ctr"/>
                      <a:r>
                        <a:rPr lang="es-ES" sz="2800" b="0">
                          <a:solidFill>
                            <a:schemeClr val="tx1"/>
                          </a:solidFill>
                          <a:effectLst/>
                          <a:latin typeface="Arial Nova Light" panose="020B0304020202020204" pitchFamily="34" charset="0"/>
                        </a:rPr>
                        <a:t>Identifica el valor en peso del gramo</a:t>
                      </a:r>
                      <a:endParaRPr lang="es-MX" sz="3600" b="0">
                        <a:solidFill>
                          <a:schemeClr val="tx1"/>
                        </a:solidFill>
                        <a:effectLst/>
                        <a:latin typeface="Arial Nova Light" panose="020B03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0">
                          <a:solidFill>
                            <a:schemeClr val="tx1"/>
                          </a:solidFill>
                          <a:effectLst/>
                          <a:latin typeface="Arial Nova Light" panose="020B0304020202020204" pitchFamily="34" charset="0"/>
                        </a:rPr>
                        <a:t>2</a:t>
                      </a:r>
                      <a:endParaRPr lang="es-MX" sz="3600" b="0">
                        <a:solidFill>
                          <a:schemeClr val="tx1"/>
                        </a:solidFill>
                        <a:effectLst/>
                        <a:latin typeface="Arial Nova Light" panose="020B03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830444"/>
                  </a:ext>
                </a:extLst>
              </a:tr>
              <a:tr h="419945">
                <a:tc>
                  <a:txBody>
                    <a:bodyPr/>
                    <a:lstStyle/>
                    <a:p>
                      <a:pPr algn="ctr"/>
                      <a:r>
                        <a:rPr lang="es-ES" sz="2800" b="0">
                          <a:solidFill>
                            <a:schemeClr val="tx1"/>
                          </a:solidFill>
                          <a:effectLst/>
                          <a:latin typeface="Arial Nova Light" panose="020B0304020202020204" pitchFamily="34" charset="0"/>
                        </a:rPr>
                        <a:t>Limpieza en su trabajo</a:t>
                      </a:r>
                      <a:endParaRPr lang="es-MX" sz="3600" b="0">
                        <a:solidFill>
                          <a:schemeClr val="tx1"/>
                        </a:solidFill>
                        <a:effectLst/>
                        <a:latin typeface="Arial Nova Light" panose="020B03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0">
                          <a:solidFill>
                            <a:schemeClr val="tx1"/>
                          </a:solidFill>
                          <a:effectLst/>
                          <a:latin typeface="Arial Nova Light" panose="020B0304020202020204" pitchFamily="34" charset="0"/>
                        </a:rPr>
                        <a:t>2</a:t>
                      </a:r>
                      <a:endParaRPr lang="es-MX" sz="3600" b="0">
                        <a:solidFill>
                          <a:schemeClr val="tx1"/>
                        </a:solidFill>
                        <a:effectLst/>
                        <a:latin typeface="Arial Nova Light" panose="020B03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54502"/>
                  </a:ext>
                </a:extLst>
              </a:tr>
              <a:tr h="419945">
                <a:tc>
                  <a:txBody>
                    <a:bodyPr/>
                    <a:lstStyle/>
                    <a:p>
                      <a:pPr algn="ctr"/>
                      <a:r>
                        <a:rPr lang="es-ES" sz="2800" b="0">
                          <a:solidFill>
                            <a:schemeClr val="tx1"/>
                          </a:solidFill>
                          <a:effectLst/>
                          <a:latin typeface="Arial Nova Light" panose="020B0304020202020204" pitchFamily="34" charset="0"/>
                        </a:rPr>
                        <a:t>TOTAL</a:t>
                      </a:r>
                      <a:endParaRPr lang="es-MX" sz="3600" b="0">
                        <a:solidFill>
                          <a:schemeClr val="tx1"/>
                        </a:solidFill>
                        <a:effectLst/>
                        <a:latin typeface="Arial Nova Light" panose="020B03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0" dirty="0">
                          <a:solidFill>
                            <a:schemeClr val="tx1"/>
                          </a:solidFill>
                          <a:effectLst/>
                          <a:latin typeface="Arial Nova Light" panose="020B0304020202020204" pitchFamily="34" charset="0"/>
                        </a:rPr>
                        <a:t>10</a:t>
                      </a:r>
                      <a:endParaRPr lang="es-MX" sz="3600" b="0" dirty="0">
                        <a:solidFill>
                          <a:schemeClr val="tx1"/>
                        </a:solidFill>
                        <a:effectLst/>
                        <a:latin typeface="Arial Nova Light" panose="020B03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0520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597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setVTI">
  <a:themeElements>
    <a:clrScheme name="AnalogousFromRegularSeedLeftStep">
      <a:dk1>
        <a:srgbClr val="000000"/>
      </a:dk1>
      <a:lt1>
        <a:srgbClr val="FFFFFF"/>
      </a:lt1>
      <a:dk2>
        <a:srgbClr val="244136"/>
      </a:dk2>
      <a:lt2>
        <a:srgbClr val="EFECF0"/>
      </a:lt2>
      <a:accent1>
        <a:srgbClr val="43B73E"/>
      </a:accent1>
      <a:accent2>
        <a:srgbClr val="6DB332"/>
      </a:accent2>
      <a:accent3>
        <a:srgbClr val="9BA939"/>
      </a:accent3>
      <a:accent4>
        <a:srgbClr val="B99233"/>
      </a:accent4>
      <a:accent5>
        <a:srgbClr val="CB6C45"/>
      </a:accent5>
      <a:accent6>
        <a:srgbClr val="BB394A"/>
      </a:accent6>
      <a:hlink>
        <a:srgbClr val="C45CC8"/>
      </a:hlink>
      <a:folHlink>
        <a:srgbClr val="878787"/>
      </a:folHlink>
    </a:clrScheme>
    <a:fontScheme name="Dante">
      <a:majorFont>
        <a:latin typeface="Dante"/>
        <a:ea typeface=""/>
        <a:cs typeface=""/>
      </a:majorFont>
      <a:minorFont>
        <a:latin typeface="Dan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setVTI" id="{17A3166B-76FF-4669-8F6D-D4251AE158D8}" vid="{4532814A-B5F8-4CFD-BC69-A007D492DA4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90</Words>
  <Application>Microsoft Office PowerPoint</Application>
  <PresentationFormat>Presentación en pantalla (4:3)</PresentationFormat>
  <Paragraphs>32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10" baseType="lpstr">
      <vt:lpstr>Arial</vt:lpstr>
      <vt:lpstr>Arial Nova Light</vt:lpstr>
      <vt:lpstr>Calibri Light</vt:lpstr>
      <vt:lpstr>Dante</vt:lpstr>
      <vt:lpstr>Dante (Headings)2</vt:lpstr>
      <vt:lpstr>Times New Roman</vt:lpstr>
      <vt:lpstr>Wingdings 2</vt:lpstr>
      <vt:lpstr>OffsetVTI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Blanca N. Gabriel Ocampo</dc:creator>
  <cp:lastModifiedBy>Blanca N. Gabriel Ocampo</cp:lastModifiedBy>
  <cp:revision>3</cp:revision>
  <dcterms:created xsi:type="dcterms:W3CDTF">2020-08-26T23:08:24Z</dcterms:created>
  <dcterms:modified xsi:type="dcterms:W3CDTF">2020-08-26T23:38:42Z</dcterms:modified>
</cp:coreProperties>
</file>