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ECFF"/>
    <a:srgbClr val="FFFFFF"/>
    <a:srgbClr val="33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8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05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36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38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92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59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486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9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27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78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63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3F8E6-16D2-4B84-955C-FFB7340691A6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3F94A-DFDC-4DAC-ADB2-8347302B866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957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16ABD6-E495-463A-BA8B-C06BBFDD1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39" t="3113" r="19038" b="13188"/>
          <a:stretch/>
        </p:blipFill>
        <p:spPr>
          <a:xfrm>
            <a:off x="0" y="0"/>
            <a:ext cx="9112490" cy="667909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124380-DF4B-4EA8-B091-3644B84B9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240" y="3517708"/>
            <a:ext cx="3339136" cy="1006218"/>
          </a:xfrm>
        </p:spPr>
        <p:txBody>
          <a:bodyPr anchor="b">
            <a:normAutofit/>
          </a:bodyPr>
          <a:lstStyle/>
          <a:p>
            <a:endParaRPr lang="es-MX" sz="30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F5030E-25F8-4D30-B6D3-7C895172A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3833" y="4566492"/>
            <a:ext cx="2967858" cy="485089"/>
          </a:xfrm>
        </p:spPr>
        <p:txBody>
          <a:bodyPr>
            <a:normAutofit/>
          </a:bodyPr>
          <a:lstStyle/>
          <a:p>
            <a:endParaRPr lang="es-MX" sz="15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BD0071-CB93-4665-A7ED-79DB6ED07384}"/>
              </a:ext>
            </a:extLst>
          </p:cNvPr>
          <p:cNvSpPr txBox="1">
            <a:spLocks/>
          </p:cNvSpPr>
          <p:nvPr/>
        </p:nvSpPr>
        <p:spPr>
          <a:xfrm>
            <a:off x="539750" y="406522"/>
            <a:ext cx="8064500" cy="5606653"/>
          </a:xfrm>
          <a:prstGeom prst="rect">
            <a:avLst/>
          </a:prstGeom>
          <a:solidFill>
            <a:srgbClr val="FFFFFF">
              <a:alpha val="74118"/>
            </a:srgbClr>
          </a:solidFill>
        </p:spPr>
        <p:txBody>
          <a:bodyPr vert="horz" lIns="68580" tIns="34290" rIns="68580" bIns="3429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MX" sz="2700" dirty="0">
              <a:solidFill>
                <a:srgbClr val="FFFFFF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8E7E9F-3AB6-4C0A-9599-11CCDD58B129}"/>
              </a:ext>
            </a:extLst>
          </p:cNvPr>
          <p:cNvSpPr txBox="1"/>
          <p:nvPr/>
        </p:nvSpPr>
        <p:spPr>
          <a:xfrm>
            <a:off x="1082515" y="576470"/>
            <a:ext cx="6966611" cy="830997"/>
          </a:xfrm>
          <a:prstGeom prst="rect">
            <a:avLst/>
          </a:prstGeom>
          <a:noFill/>
          <a:ln w="76200">
            <a:solidFill>
              <a:srgbClr val="0099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/>
                <a:latin typeface="+mj-lt"/>
                <a:ea typeface="Times New Roman" panose="02020603050405020304" pitchFamily="18" charset="0"/>
              </a:rPr>
              <a:t>Matemáticas</a:t>
            </a:r>
            <a:endParaRPr lang="es-MX" sz="24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algn="ctr"/>
            <a:r>
              <a:rPr lang="es-ES" sz="2400" b="1" dirty="0">
                <a:effectLst/>
                <a:latin typeface="+mj-lt"/>
                <a:ea typeface="Times New Roman" panose="02020603050405020304" pitchFamily="18" charset="0"/>
              </a:rPr>
              <a:t>Tema: De aquí hasta allá</a:t>
            </a:r>
            <a:endParaRPr lang="es-MX" sz="2400" b="1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C6478EDD-048E-43B2-87F1-D4D0F8DDE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758367"/>
              </p:ext>
            </p:extLst>
          </p:nvPr>
        </p:nvGraphicFramePr>
        <p:xfrm>
          <a:off x="1315233" y="2150719"/>
          <a:ext cx="6544498" cy="3149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9812">
                  <a:extLst>
                    <a:ext uri="{9D8B030D-6E8A-4147-A177-3AD203B41FA5}">
                      <a16:colId xmlns:a16="http://schemas.microsoft.com/office/drawing/2014/main" val="2745006776"/>
                    </a:ext>
                  </a:extLst>
                </a:gridCol>
                <a:gridCol w="1254686">
                  <a:extLst>
                    <a:ext uri="{9D8B030D-6E8A-4147-A177-3AD203B41FA5}">
                      <a16:colId xmlns:a16="http://schemas.microsoft.com/office/drawing/2014/main" val="1711480990"/>
                    </a:ext>
                  </a:extLst>
                </a:gridCol>
              </a:tblGrid>
              <a:tr h="356744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Indicador</a:t>
                      </a:r>
                      <a:endParaRPr lang="es-MX" sz="2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Puntos</a:t>
                      </a:r>
                      <a:endParaRPr lang="es-MX" sz="2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276689"/>
                  </a:ext>
                </a:extLst>
              </a:tr>
              <a:tr h="325031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Identifica el punto m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s-MX" sz="20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543927"/>
                  </a:ext>
                </a:extLst>
              </a:tr>
              <a:tr h="423932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Usa las palabras adecuadas para dar indicaciones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s-MX" sz="20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534137"/>
                  </a:ext>
                </a:extLst>
              </a:tr>
              <a:tr h="1057421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Usa palabras como izquierda, derecha, enfrente, junto a, después, antes de llegar a, cuadras, calles, sus nombres, sobre, lugares de referencia etc.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s-MX" sz="20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277541"/>
                  </a:ext>
                </a:extLst>
              </a:tr>
              <a:tr h="336026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Calcula la distancia de un punto a otro en un mapa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027630"/>
                  </a:ext>
                </a:extLst>
              </a:tr>
              <a:tr h="325031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Buena redacción</a:t>
                      </a:r>
                      <a:endParaRPr lang="es-MX" sz="20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716471"/>
                  </a:ext>
                </a:extLst>
              </a:tr>
              <a:tr h="325031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195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30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916ABD6-E495-463A-BA8B-C06BBFDD16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39" t="3113" r="19038" b="13188"/>
          <a:stretch/>
        </p:blipFill>
        <p:spPr>
          <a:xfrm>
            <a:off x="0" y="0"/>
            <a:ext cx="9112490" cy="667909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124380-DF4B-4EA8-B091-3644B84B9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9240" y="3517708"/>
            <a:ext cx="3339136" cy="1006218"/>
          </a:xfrm>
        </p:spPr>
        <p:txBody>
          <a:bodyPr anchor="b">
            <a:normAutofit/>
          </a:bodyPr>
          <a:lstStyle/>
          <a:p>
            <a:endParaRPr lang="es-MX" sz="300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F5030E-25F8-4D30-B6D3-7C895172A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3833" y="4566492"/>
            <a:ext cx="2967858" cy="485089"/>
          </a:xfrm>
        </p:spPr>
        <p:txBody>
          <a:bodyPr>
            <a:normAutofit/>
          </a:bodyPr>
          <a:lstStyle/>
          <a:p>
            <a:endParaRPr lang="es-MX" sz="150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93BD0071-CB93-4665-A7ED-79DB6ED07384}"/>
              </a:ext>
            </a:extLst>
          </p:cNvPr>
          <p:cNvSpPr txBox="1">
            <a:spLocks/>
          </p:cNvSpPr>
          <p:nvPr/>
        </p:nvSpPr>
        <p:spPr>
          <a:xfrm>
            <a:off x="539750" y="406522"/>
            <a:ext cx="8064500" cy="5606653"/>
          </a:xfrm>
          <a:prstGeom prst="rect">
            <a:avLst/>
          </a:prstGeom>
          <a:solidFill>
            <a:srgbClr val="FFFFFF">
              <a:alpha val="74118"/>
            </a:srgbClr>
          </a:solidFill>
        </p:spPr>
        <p:txBody>
          <a:bodyPr vert="horz" lIns="68580" tIns="34290" rIns="68580" bIns="3429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MX" sz="2700" dirty="0">
              <a:solidFill>
                <a:srgbClr val="FFFFFF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8E7E9F-3AB6-4C0A-9599-11CCDD58B129}"/>
              </a:ext>
            </a:extLst>
          </p:cNvPr>
          <p:cNvSpPr txBox="1"/>
          <p:nvPr/>
        </p:nvSpPr>
        <p:spPr>
          <a:xfrm>
            <a:off x="1082515" y="576470"/>
            <a:ext cx="6966611" cy="707886"/>
          </a:xfrm>
          <a:prstGeom prst="rect">
            <a:avLst/>
          </a:prstGeom>
          <a:noFill/>
          <a:ln w="76200">
            <a:solidFill>
              <a:srgbClr val="0099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EDUCACIÓN SOCIOEMOCIONAL </a:t>
            </a:r>
            <a:endParaRPr lang="es-MX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sz="20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Tema: Te puedo apoyar</a:t>
            </a:r>
            <a:endParaRPr lang="es-MX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D7B10FD-6C7D-4E77-ADAA-A87531823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31673"/>
              </p:ext>
            </p:extLst>
          </p:nvPr>
        </p:nvGraphicFramePr>
        <p:xfrm>
          <a:off x="1095357" y="1903093"/>
          <a:ext cx="6796334" cy="3980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2635">
                  <a:extLst>
                    <a:ext uri="{9D8B030D-6E8A-4147-A177-3AD203B41FA5}">
                      <a16:colId xmlns:a16="http://schemas.microsoft.com/office/drawing/2014/main" val="2118494190"/>
                    </a:ext>
                  </a:extLst>
                </a:gridCol>
                <a:gridCol w="1543699">
                  <a:extLst>
                    <a:ext uri="{9D8B030D-6E8A-4147-A177-3AD203B41FA5}">
                      <a16:colId xmlns:a16="http://schemas.microsoft.com/office/drawing/2014/main" val="230908449"/>
                    </a:ext>
                  </a:extLst>
                </a:gridCol>
              </a:tblGrid>
              <a:tr h="373475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Indicador</a:t>
                      </a:r>
                      <a:endParaRPr lang="es-MX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>
                          <a:solidFill>
                            <a:schemeClr val="tx1"/>
                          </a:solidFill>
                          <a:effectLst/>
                        </a:rPr>
                        <a:t>Puntos</a:t>
                      </a:r>
                      <a:endParaRPr lang="es-MX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380300"/>
                  </a:ext>
                </a:extLst>
              </a:tr>
              <a:tr h="31526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Sé lo que significa la palabra igualdad.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925572"/>
                  </a:ext>
                </a:extLst>
              </a:tr>
              <a:tr h="31526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¿Trato a las personas con igualdad?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26777"/>
                  </a:ext>
                </a:extLst>
              </a:tr>
              <a:tr h="31526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¿Sé qué me hace único a los demás?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213143"/>
                  </a:ext>
                </a:extLst>
              </a:tr>
              <a:tr h="560213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¿Aplico el principio de aceptación con mi familia, amigos y conocidos?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364258"/>
                  </a:ext>
                </a:extLst>
              </a:tr>
              <a:tr h="630534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¿Sé cuándo alguien discrimina social, física y económicamente a otra persona? 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205811"/>
                  </a:ext>
                </a:extLst>
              </a:tr>
              <a:tr h="31526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Organice muy bien mi mapa conceptual 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09811"/>
                  </a:ext>
                </a:extLst>
              </a:tr>
              <a:tr h="31526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Sé qué significa la palabra exclusión.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88667"/>
                  </a:ext>
                </a:extLst>
              </a:tr>
              <a:tr h="560213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¿Defiendo a alguien cuando es discriminado o excluido?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799310"/>
                  </a:ext>
                </a:extLst>
              </a:tr>
              <a:tr h="28010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MX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95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010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169</Words>
  <Application>Microsoft Office PowerPoint</Application>
  <PresentationFormat>Presentación en pantalla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 N. Gabriel Ocampo</dc:creator>
  <cp:lastModifiedBy>Blanca N. Gabriel Ocampo</cp:lastModifiedBy>
  <cp:revision>3</cp:revision>
  <dcterms:created xsi:type="dcterms:W3CDTF">2020-08-26T23:07:53Z</dcterms:created>
  <dcterms:modified xsi:type="dcterms:W3CDTF">2020-08-27T00:03:22Z</dcterms:modified>
</cp:coreProperties>
</file>