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20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140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76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95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251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296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40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770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994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471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200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601F2-977B-4101-AAB1-E09DEF8BBD55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39A1C-5275-46F2-B76D-2CCEA58337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20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>
            <a:extLst>
              <a:ext uri="{FF2B5EF4-FFF2-40B4-BE49-F238E27FC236}">
                <a16:creationId xmlns:a16="http://schemas.microsoft.com/office/drawing/2014/main" id="{28079D67-0351-44D7-8727-7F435BF3C5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15" t="12744" r="12747" b="13296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58F5030E-25F8-4D30-B6D3-7C895172A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3759" y="4716385"/>
            <a:ext cx="2406650" cy="554115"/>
          </a:xfrm>
        </p:spPr>
        <p:txBody>
          <a:bodyPr>
            <a:normAutofit/>
          </a:bodyPr>
          <a:lstStyle/>
          <a:p>
            <a:endParaRPr lang="es-MX">
              <a:solidFill>
                <a:srgbClr val="FFFFFF">
                  <a:alpha val="75000"/>
                </a:srgb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3851629-DE98-41E6-BE33-C84A25948D18}"/>
              </a:ext>
            </a:extLst>
          </p:cNvPr>
          <p:cNvSpPr/>
          <p:nvPr/>
        </p:nvSpPr>
        <p:spPr>
          <a:xfrm>
            <a:off x="883679" y="400019"/>
            <a:ext cx="7266408" cy="6189623"/>
          </a:xfrm>
          <a:prstGeom prst="rect">
            <a:avLst/>
          </a:prstGeom>
          <a:solidFill>
            <a:srgbClr val="F8F8F8">
              <a:alpha val="8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b="1" dirty="0">
              <a:solidFill>
                <a:schemeClr val="tx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3252846-3312-456E-9DF8-9B3F4EACE615}"/>
              </a:ext>
            </a:extLst>
          </p:cNvPr>
          <p:cNvSpPr txBox="1"/>
          <p:nvPr/>
        </p:nvSpPr>
        <p:spPr>
          <a:xfrm>
            <a:off x="1272209" y="516835"/>
            <a:ext cx="6351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LENGUA MATERNA</a:t>
            </a:r>
            <a:endParaRPr lang="es-MX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Tema</a:t>
            </a:r>
            <a:r>
              <a:rPr lang="es-ES" sz="2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: Y tú, ¿qué opinas?</a:t>
            </a:r>
            <a:endParaRPr lang="es-MX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C5E880C-AE84-4C3A-8FBB-9AD081303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95551"/>
              </p:ext>
            </p:extLst>
          </p:nvPr>
        </p:nvGraphicFramePr>
        <p:xfrm>
          <a:off x="1272208" y="1738153"/>
          <a:ext cx="6480313" cy="3961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8395">
                  <a:extLst>
                    <a:ext uri="{9D8B030D-6E8A-4147-A177-3AD203B41FA5}">
                      <a16:colId xmlns:a16="http://schemas.microsoft.com/office/drawing/2014/main" val="1833214143"/>
                    </a:ext>
                  </a:extLst>
                </a:gridCol>
                <a:gridCol w="1471918">
                  <a:extLst>
                    <a:ext uri="{9D8B030D-6E8A-4147-A177-3AD203B41FA5}">
                      <a16:colId xmlns:a16="http://schemas.microsoft.com/office/drawing/2014/main" val="3508313376"/>
                    </a:ext>
                  </a:extLst>
                </a:gridCol>
              </a:tblGrid>
              <a:tr h="547847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Indicador</a:t>
                      </a:r>
                      <a:endParaRPr lang="es-MX" sz="2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Puntos</a:t>
                      </a:r>
                      <a:endParaRPr lang="es-MX" sz="2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41034"/>
                  </a:ext>
                </a:extLst>
              </a:tr>
              <a:tr h="516835"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Escribe correctamente un hecho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s-MX" sz="32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540751"/>
                  </a:ext>
                </a:extLst>
              </a:tr>
              <a:tr h="506895"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Escribe correctamente una opinión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s-MX" sz="32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421100"/>
                  </a:ext>
                </a:extLst>
              </a:tr>
              <a:tr h="483837"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Limpieza en su trabajo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14274"/>
                  </a:ext>
                </a:extLst>
              </a:tr>
              <a:tr h="483837"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Buena ortografía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394169"/>
                  </a:ext>
                </a:extLst>
              </a:tr>
              <a:tr h="483837"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669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30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>
            <a:extLst>
              <a:ext uri="{FF2B5EF4-FFF2-40B4-BE49-F238E27FC236}">
                <a16:creationId xmlns:a16="http://schemas.microsoft.com/office/drawing/2014/main" id="{28079D67-0351-44D7-8727-7F435BF3C5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15" t="12744" r="12747" b="13296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58F5030E-25F8-4D30-B6D3-7C895172A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3759" y="4716385"/>
            <a:ext cx="2406650" cy="554115"/>
          </a:xfrm>
        </p:spPr>
        <p:txBody>
          <a:bodyPr>
            <a:normAutofit/>
          </a:bodyPr>
          <a:lstStyle/>
          <a:p>
            <a:endParaRPr lang="es-MX">
              <a:solidFill>
                <a:srgbClr val="FFFFFF">
                  <a:alpha val="75000"/>
                </a:srgb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3851629-DE98-41E6-BE33-C84A25948D18}"/>
              </a:ext>
            </a:extLst>
          </p:cNvPr>
          <p:cNvSpPr/>
          <p:nvPr/>
        </p:nvSpPr>
        <p:spPr>
          <a:xfrm>
            <a:off x="883679" y="400019"/>
            <a:ext cx="7266408" cy="6189623"/>
          </a:xfrm>
          <a:prstGeom prst="rect">
            <a:avLst/>
          </a:prstGeom>
          <a:solidFill>
            <a:srgbClr val="F8F8F8">
              <a:alpha val="8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b="1" dirty="0">
              <a:solidFill>
                <a:schemeClr val="tx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3252846-3312-456E-9DF8-9B3F4EACE615}"/>
              </a:ext>
            </a:extLst>
          </p:cNvPr>
          <p:cNvSpPr txBox="1"/>
          <p:nvPr/>
        </p:nvSpPr>
        <p:spPr>
          <a:xfrm>
            <a:off x="1272209" y="516835"/>
            <a:ext cx="6351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effectLst/>
                <a:latin typeface="+mj-lt"/>
                <a:ea typeface="Times New Roman" panose="02020603050405020304" pitchFamily="18" charset="0"/>
              </a:rPr>
              <a:t>CIENCIA NATURALES</a:t>
            </a:r>
            <a:endParaRPr lang="es-MX" sz="28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effectLst/>
                <a:latin typeface="+mj-lt"/>
                <a:ea typeface="Times New Roman" panose="02020603050405020304" pitchFamily="18" charset="0"/>
              </a:rPr>
              <a:t>Tema: Lo que escuchamos</a:t>
            </a:r>
            <a:endParaRPr lang="es-MX" sz="28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8D90BE-A1AB-4A98-A67E-4C5C5CB74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163094"/>
              </p:ext>
            </p:extLst>
          </p:nvPr>
        </p:nvGraphicFramePr>
        <p:xfrm>
          <a:off x="1114314" y="1771615"/>
          <a:ext cx="6588512" cy="4141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2018">
                  <a:extLst>
                    <a:ext uri="{9D8B030D-6E8A-4147-A177-3AD203B41FA5}">
                      <a16:colId xmlns:a16="http://schemas.microsoft.com/office/drawing/2014/main" val="772025371"/>
                    </a:ext>
                  </a:extLst>
                </a:gridCol>
                <a:gridCol w="1496494">
                  <a:extLst>
                    <a:ext uri="{9D8B030D-6E8A-4147-A177-3AD203B41FA5}">
                      <a16:colId xmlns:a16="http://schemas.microsoft.com/office/drawing/2014/main" val="3887970649"/>
                    </a:ext>
                  </a:extLst>
                </a:gridCol>
              </a:tblGrid>
              <a:tr h="514385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tx1"/>
                          </a:solidFill>
                          <a:effectLst/>
                        </a:rPr>
                        <a:t>Indicador</a:t>
                      </a:r>
                      <a:endParaRPr lang="es-MX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705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tx1"/>
                          </a:solidFill>
                          <a:effectLst/>
                        </a:rPr>
                        <a:t>Puntos</a:t>
                      </a:r>
                      <a:endParaRPr lang="es-MX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65555"/>
                  </a:ext>
                </a:extLst>
              </a:tr>
              <a:tr h="496957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Define el concepto de sonido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790163"/>
                  </a:ext>
                </a:extLst>
              </a:tr>
              <a:tr h="570229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Sabe en qué consiste el sonido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817995"/>
                  </a:ext>
                </a:extLst>
              </a:tr>
              <a:tr h="726805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Identifica la frecuencia en la onda sonora.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080918"/>
                  </a:ext>
                </a:extLst>
              </a:tr>
              <a:tr h="726805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Reconoce donde puede encontrar el sonido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674341"/>
                  </a:ext>
                </a:extLst>
              </a:tr>
              <a:tr h="363402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Limpieza en su trabajo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58398"/>
                  </a:ext>
                </a:extLst>
              </a:tr>
              <a:tr h="363402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MX" sz="3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308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8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>
            <a:extLst>
              <a:ext uri="{FF2B5EF4-FFF2-40B4-BE49-F238E27FC236}">
                <a16:creationId xmlns:a16="http://schemas.microsoft.com/office/drawing/2014/main" id="{28079D67-0351-44D7-8727-7F435BF3C5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15" t="12744" r="12747" b="13296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58F5030E-25F8-4D30-B6D3-7C895172A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3759" y="4716385"/>
            <a:ext cx="2406650" cy="554115"/>
          </a:xfrm>
        </p:spPr>
        <p:txBody>
          <a:bodyPr>
            <a:normAutofit/>
          </a:bodyPr>
          <a:lstStyle/>
          <a:p>
            <a:endParaRPr lang="es-MX">
              <a:solidFill>
                <a:srgbClr val="FFFFFF">
                  <a:alpha val="75000"/>
                </a:srgb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3851629-DE98-41E6-BE33-C84A25948D18}"/>
              </a:ext>
            </a:extLst>
          </p:cNvPr>
          <p:cNvSpPr/>
          <p:nvPr/>
        </p:nvSpPr>
        <p:spPr>
          <a:xfrm>
            <a:off x="883679" y="400019"/>
            <a:ext cx="7266408" cy="6189623"/>
          </a:xfrm>
          <a:prstGeom prst="rect">
            <a:avLst/>
          </a:prstGeom>
          <a:solidFill>
            <a:srgbClr val="F8F8F8">
              <a:alpha val="8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b="1" dirty="0">
              <a:solidFill>
                <a:schemeClr val="tx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3252846-3312-456E-9DF8-9B3F4EACE615}"/>
              </a:ext>
            </a:extLst>
          </p:cNvPr>
          <p:cNvSpPr txBox="1"/>
          <p:nvPr/>
        </p:nvSpPr>
        <p:spPr>
          <a:xfrm>
            <a:off x="1272208" y="516835"/>
            <a:ext cx="6351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MATEMÁTICAS</a:t>
            </a:r>
            <a:endParaRPr lang="es-MX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Tema: ¿Cuánto peso es mucho peso?</a:t>
            </a:r>
            <a:endParaRPr lang="es-MX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026A55-19CA-45E3-AFCD-F07C4FF52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806962"/>
              </p:ext>
            </p:extLst>
          </p:nvPr>
        </p:nvGraphicFramePr>
        <p:xfrm>
          <a:off x="993914" y="1818430"/>
          <a:ext cx="6829312" cy="4183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8123">
                  <a:extLst>
                    <a:ext uri="{9D8B030D-6E8A-4147-A177-3AD203B41FA5}">
                      <a16:colId xmlns:a16="http://schemas.microsoft.com/office/drawing/2014/main" val="493680882"/>
                    </a:ext>
                  </a:extLst>
                </a:gridCol>
                <a:gridCol w="1551189">
                  <a:extLst>
                    <a:ext uri="{9D8B030D-6E8A-4147-A177-3AD203B41FA5}">
                      <a16:colId xmlns:a16="http://schemas.microsoft.com/office/drawing/2014/main" val="702039295"/>
                    </a:ext>
                  </a:extLst>
                </a:gridCol>
              </a:tblGrid>
              <a:tr h="502489"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tx1"/>
                          </a:solidFill>
                          <a:effectLst/>
                        </a:rPr>
                        <a:t>Indicador</a:t>
                      </a:r>
                      <a:endParaRPr lang="es-MX" sz="3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tx1"/>
                          </a:solidFill>
                          <a:effectLst/>
                        </a:rPr>
                        <a:t>Puntos</a:t>
                      </a:r>
                      <a:endParaRPr lang="es-MX" sz="3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013769"/>
                  </a:ext>
                </a:extLst>
              </a:tr>
              <a:tr h="433716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Identifica el valor del kg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185965"/>
                  </a:ext>
                </a:extLst>
              </a:tr>
              <a:tr h="644548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Identifica el valor en peso del litro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0617"/>
                  </a:ext>
                </a:extLst>
              </a:tr>
              <a:tr h="867431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Identifica el valor en peso del mililitro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742544"/>
                  </a:ext>
                </a:extLst>
              </a:tr>
              <a:tr h="867431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Identifica el valor en peso del gramo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442534"/>
                  </a:ext>
                </a:extLst>
              </a:tr>
              <a:tr h="433716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Limpieza en su trabajo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275245"/>
                  </a:ext>
                </a:extLst>
              </a:tr>
              <a:tr h="433716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MX" sz="3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19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826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127</Words>
  <Application>Microsoft Office PowerPoint</Application>
  <PresentationFormat>Presentación en pantalla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 N. Gabriel Ocampo</dc:creator>
  <cp:lastModifiedBy>Blanca N. Gabriel Ocampo</cp:lastModifiedBy>
  <cp:revision>3</cp:revision>
  <dcterms:created xsi:type="dcterms:W3CDTF">2020-08-26T23:06:53Z</dcterms:created>
  <dcterms:modified xsi:type="dcterms:W3CDTF">2020-08-26T23:50:53Z</dcterms:modified>
</cp:coreProperties>
</file>